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48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CB21-A9C1-45B9-BBF6-C7AFC51E5A32}" type="datetimeFigureOut">
              <a:rPr lang="zh-CN" altLang="en-US" smtClean="0"/>
              <a:pPr/>
              <a:t>2017/5/19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796F7-4B2F-45AA-A393-20FCF1616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96F7-4B2F-45AA-A393-20FCF1616C9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2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57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3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62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58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32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78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88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558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791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67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235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3969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164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611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775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223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39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79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2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694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519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93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24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1323-B1FB-AC43-977D-0E39429D2386}" type="datetimeFigureOut">
              <a:rPr kumimoji="1" lang="zh-CN" altLang="en-US" smtClean="0"/>
              <a:pPr/>
              <a:t>2017/5/19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13A9-3244-214D-AB57-3C71F9ED825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3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437"/>
            <a:ext cx="9144000" cy="68894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238" y="1892397"/>
            <a:ext cx="88696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北师大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心理学</a:t>
            </a: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部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就业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实习</a:t>
            </a: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双选会</a:t>
            </a:r>
            <a:endParaRPr lang="en-US" alt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endParaRPr kumimoji="1" lang="en-US" altLang="zh-CN" sz="36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endParaRPr kumimoji="1"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endParaRPr kumimoji="1"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3600450"/>
            <a:ext cx="3184101" cy="3184101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581438"/>
            <a:ext cx="3118910" cy="7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81"/>
            <a:ext cx="9144000" cy="68894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4592" y="1392702"/>
            <a:ext cx="870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单位简介</a:t>
            </a:r>
            <a:endParaRPr kumimoji="1"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" y="1075725"/>
            <a:ext cx="2534920" cy="6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7"/>
            <a:ext cx="9144000" cy="68894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049015"/>
            <a:ext cx="8705088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就业实习信息发布</a:t>
            </a:r>
            <a:endParaRPr kumimoji="1"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1439"/>
            <a:ext cx="2585720" cy="6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全屏显示(4:3)</PresentationFormat>
  <Paragraphs>8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</vt:lpstr>
      <vt:lpstr>1_Office 主题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Jven</dc:creator>
  <cp:lastModifiedBy>Administrator</cp:lastModifiedBy>
  <cp:revision>14</cp:revision>
  <dcterms:created xsi:type="dcterms:W3CDTF">2015-06-11T17:11:44Z</dcterms:created>
  <dcterms:modified xsi:type="dcterms:W3CDTF">2017-05-19T06:03:58Z</dcterms:modified>
</cp:coreProperties>
</file>