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ags/tag1.xml" ContentType="application/vnd.openxmlformats-officedocument.presentationml.tags+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theme/theme4.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heme/theme5.xml" ContentType="application/vnd.openxmlformats-officedocument.theme+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 id="2147483699" r:id="rId2"/>
    <p:sldMasterId id="2147483707" r:id="rId3"/>
    <p:sldMasterId id="2147483719" r:id="rId4"/>
  </p:sldMasterIdLst>
  <p:notesMasterIdLst>
    <p:notesMasterId r:id="rId16"/>
  </p:notesMasterIdLst>
  <p:sldIdLst>
    <p:sldId id="256" r:id="rId5"/>
    <p:sldId id="257" r:id="rId6"/>
    <p:sldId id="258" r:id="rId7"/>
    <p:sldId id="276" r:id="rId8"/>
    <p:sldId id="277" r:id="rId9"/>
    <p:sldId id="270" r:id="rId10"/>
    <p:sldId id="280" r:id="rId11"/>
    <p:sldId id="281" r:id="rId12"/>
    <p:sldId id="271" r:id="rId13"/>
    <p:sldId id="283" r:id="rId14"/>
    <p:sldId id="284"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02" userDrawn="1">
          <p15:clr>
            <a:srgbClr val="A4A3A4"/>
          </p15:clr>
        </p15:guide>
        <p15:guide id="2" pos="3999" userDrawn="1">
          <p15:clr>
            <a:srgbClr val="A4A3A4"/>
          </p15:clr>
        </p15:guide>
        <p15:guide id="4" orient="horz" pos="3861" userDrawn="1">
          <p15:clr>
            <a:srgbClr val="A4A3A4"/>
          </p15:clr>
        </p15:guide>
        <p15:guide id="5" pos="551" userDrawn="1">
          <p15:clr>
            <a:srgbClr val="A4A3A4"/>
          </p15:clr>
        </p15:guide>
        <p15:guide id="6" pos="7129" userDrawn="1">
          <p15:clr>
            <a:srgbClr val="A4A3A4"/>
          </p15:clr>
        </p15:guide>
        <p15:guide id="7" orient="horz" pos="459" userDrawn="1">
          <p15:clr>
            <a:srgbClr val="A4A3A4"/>
          </p15:clr>
        </p15:guide>
        <p15:guide id="8" orient="horz" pos="245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57AD"/>
    <a:srgbClr val="032F77"/>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94660"/>
  </p:normalViewPr>
  <p:slideViewPr>
    <p:cSldViewPr snapToGrid="0" showGuides="1">
      <p:cViewPr varScale="1">
        <p:scale>
          <a:sx n="80" d="100"/>
          <a:sy n="80" d="100"/>
        </p:scale>
        <p:origin x="734" y="82"/>
      </p:cViewPr>
      <p:guideLst>
        <p:guide orient="horz" pos="1502"/>
        <p:guide pos="3999"/>
        <p:guide orient="horz" pos="3861"/>
        <p:guide pos="551"/>
        <p:guide pos="7129"/>
        <p:guide orient="horz" pos="459"/>
        <p:guide orient="horz" pos="245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0A659F-87FC-4E22-9F5C-5BC4C268B0B1}" type="datetimeFigureOut">
              <a:rPr lang="zh-CN" altLang="en-US" smtClean="0"/>
              <a:t>2025/11/5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FFC5FB-E3D8-447D-BC4A-90D1389CB610}" type="slidenum">
              <a:rPr lang="zh-CN" altLang="en-US" smtClean="0"/>
              <a:t>‹#›</a:t>
            </a:fld>
            <a:endParaRPr lang="zh-CN" altLang="en-US"/>
          </a:p>
        </p:txBody>
      </p:sp>
    </p:spTree>
    <p:extLst>
      <p:ext uri="{BB962C8B-B14F-4D97-AF65-F5344CB8AC3E}">
        <p14:creationId xmlns:p14="http://schemas.microsoft.com/office/powerpoint/2010/main" val="32242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AE7233-9DE1-A2EE-9751-173D2D36109E}"/>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81DA8010-D2DD-F525-9418-61D8601346F3}"/>
              </a:ext>
            </a:extLst>
          </p:cNvPr>
          <p:cNvSpPr>
            <a:spLocks noGrp="1" noRot="1" noChangeAspect="1"/>
          </p:cNvSpPr>
          <p:nvPr>
            <p:ph type="sldImg" idx="2"/>
          </p:nvPr>
        </p:nvSpPr>
        <p:spPr/>
      </p:sp>
      <p:sp>
        <p:nvSpPr>
          <p:cNvPr id="3" name="文本占位符 2">
            <a:extLst>
              <a:ext uri="{FF2B5EF4-FFF2-40B4-BE49-F238E27FC236}">
                <a16:creationId xmlns:a16="http://schemas.microsoft.com/office/drawing/2014/main" id="{E4BA4F76-0B53-1023-D107-B567F66E63B2}"/>
              </a:ext>
            </a:extLst>
          </p:cNvPr>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Tree>
    <p:extLst>
      <p:ext uri="{BB962C8B-B14F-4D97-AF65-F5344CB8AC3E}">
        <p14:creationId xmlns:p14="http://schemas.microsoft.com/office/powerpoint/2010/main" val="1765986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27D1C9-0B67-2A8B-631F-C6FF3F650C72}"/>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B149B38C-FB5F-D116-D2A0-6FDC600D59EA}"/>
              </a:ext>
            </a:extLst>
          </p:cNvPr>
          <p:cNvSpPr>
            <a:spLocks noGrp="1" noRot="1" noChangeAspect="1"/>
          </p:cNvSpPr>
          <p:nvPr>
            <p:ph type="sldImg" idx="2"/>
          </p:nvPr>
        </p:nvSpPr>
        <p:spPr/>
      </p:sp>
      <p:sp>
        <p:nvSpPr>
          <p:cNvPr id="3" name="文本占位符 2">
            <a:extLst>
              <a:ext uri="{FF2B5EF4-FFF2-40B4-BE49-F238E27FC236}">
                <a16:creationId xmlns:a16="http://schemas.microsoft.com/office/drawing/2014/main" id="{AE58088D-A323-7BF3-BE6B-CE14F88577D2}"/>
              </a:ext>
            </a:extLst>
          </p:cNvPr>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Tree>
    <p:extLst>
      <p:ext uri="{BB962C8B-B14F-4D97-AF65-F5344CB8AC3E}">
        <p14:creationId xmlns:p14="http://schemas.microsoft.com/office/powerpoint/2010/main" val="11146829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92797F-57EF-9082-8B5D-9B79B807C21F}"/>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83E48043-1C6F-46A2-66EC-F71AD805FAF9}"/>
              </a:ext>
            </a:extLst>
          </p:cNvPr>
          <p:cNvSpPr>
            <a:spLocks noGrp="1" noRot="1" noChangeAspect="1"/>
          </p:cNvSpPr>
          <p:nvPr>
            <p:ph type="sldImg" idx="2"/>
          </p:nvPr>
        </p:nvSpPr>
        <p:spPr/>
      </p:sp>
      <p:sp>
        <p:nvSpPr>
          <p:cNvPr id="3" name="文本占位符 2">
            <a:extLst>
              <a:ext uri="{FF2B5EF4-FFF2-40B4-BE49-F238E27FC236}">
                <a16:creationId xmlns:a16="http://schemas.microsoft.com/office/drawing/2014/main" id="{910AC8DD-313A-A384-C61B-EC40F629C835}"/>
              </a:ext>
            </a:extLst>
          </p:cNvPr>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Tree>
    <p:extLst>
      <p:ext uri="{BB962C8B-B14F-4D97-AF65-F5344CB8AC3E}">
        <p14:creationId xmlns:p14="http://schemas.microsoft.com/office/powerpoint/2010/main" val="3002012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2E9F25-EC95-1C0A-B822-7CC33C4C242A}"/>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96D7867B-40AC-BDA9-DDE8-825C5A17810A}"/>
              </a:ext>
            </a:extLst>
          </p:cNvPr>
          <p:cNvSpPr>
            <a:spLocks noGrp="1" noRot="1" noChangeAspect="1"/>
          </p:cNvSpPr>
          <p:nvPr>
            <p:ph type="sldImg" idx="2"/>
          </p:nvPr>
        </p:nvSpPr>
        <p:spPr/>
      </p:sp>
      <p:sp>
        <p:nvSpPr>
          <p:cNvPr id="3" name="文本占位符 2">
            <a:extLst>
              <a:ext uri="{FF2B5EF4-FFF2-40B4-BE49-F238E27FC236}">
                <a16:creationId xmlns:a16="http://schemas.microsoft.com/office/drawing/2014/main" id="{C1F61244-54F2-3C00-0034-2E4457CA44CB}"/>
              </a:ext>
            </a:extLst>
          </p:cNvPr>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Tree>
    <p:extLst>
      <p:ext uri="{BB962C8B-B14F-4D97-AF65-F5344CB8AC3E}">
        <p14:creationId xmlns:p14="http://schemas.microsoft.com/office/powerpoint/2010/main" val="8632677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2FFC5FB-E3D8-447D-BC4A-90D1389CB61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60123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AF0811-E0A6-E683-55D7-7524A5E6E949}"/>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F566C824-5366-8E1C-80F2-BE2DB7B6BFA8}"/>
              </a:ext>
            </a:extLst>
          </p:cNvPr>
          <p:cNvSpPr>
            <a:spLocks noGrp="1" noRot="1" noChangeAspect="1"/>
          </p:cNvSpPr>
          <p:nvPr>
            <p:ph type="sldImg" idx="2"/>
          </p:nvPr>
        </p:nvSpPr>
        <p:spPr/>
      </p:sp>
      <p:sp>
        <p:nvSpPr>
          <p:cNvPr id="3" name="文本占位符 2">
            <a:extLst>
              <a:ext uri="{FF2B5EF4-FFF2-40B4-BE49-F238E27FC236}">
                <a16:creationId xmlns:a16="http://schemas.microsoft.com/office/drawing/2014/main" id="{F3FC3E59-71B6-B36B-FD02-CEC97642ED63}"/>
              </a:ext>
            </a:extLst>
          </p:cNvPr>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Tree>
    <p:extLst>
      <p:ext uri="{BB962C8B-B14F-4D97-AF65-F5344CB8AC3E}">
        <p14:creationId xmlns:p14="http://schemas.microsoft.com/office/powerpoint/2010/main" val="41337700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DB58DC-54FC-576B-31E2-873D8A9C7B38}"/>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79C41C99-2F6F-9977-7BC0-99279EBA4E7B}"/>
              </a:ext>
            </a:extLst>
          </p:cNvPr>
          <p:cNvSpPr>
            <a:spLocks noGrp="1" noRot="1" noChangeAspect="1"/>
          </p:cNvSpPr>
          <p:nvPr>
            <p:ph type="sldImg" idx="2"/>
          </p:nvPr>
        </p:nvSpPr>
        <p:spPr/>
      </p:sp>
      <p:sp>
        <p:nvSpPr>
          <p:cNvPr id="3" name="文本占位符 2">
            <a:extLst>
              <a:ext uri="{FF2B5EF4-FFF2-40B4-BE49-F238E27FC236}">
                <a16:creationId xmlns:a16="http://schemas.microsoft.com/office/drawing/2014/main" id="{20BED050-7D24-416F-76FA-E91C7195ED0C}"/>
              </a:ext>
            </a:extLst>
          </p:cNvPr>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p:txBody>
      </p:sp>
    </p:spTree>
    <p:extLst>
      <p:ext uri="{BB962C8B-B14F-4D97-AF65-F5344CB8AC3E}">
        <p14:creationId xmlns:p14="http://schemas.microsoft.com/office/powerpoint/2010/main" val="34225050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tags" Target="../tags/tag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2.xml"/><Relationship Id="rId1" Type="http://schemas.openxmlformats.org/officeDocument/2006/relationships/tags" Target="../tags/tag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0">
              <a:srgbClr val="FFFFFF">
                <a:alpha val="100000"/>
              </a:srgbClr>
            </a:gs>
            <a:gs pos="50000">
              <a:srgbClr val="FFFFFF">
                <a:alpha val="100000"/>
              </a:srgbClr>
            </a:gs>
            <a:gs pos="100000">
              <a:srgbClr val="E8F2FF">
                <a:alpha val="100000"/>
              </a:srgbClr>
            </a:gs>
          </a:gsLst>
          <a:lin ang="5400000" scaled="0"/>
        </a:gradFill>
        <a:effectLst/>
      </p:bgPr>
    </p:bg>
    <p:spTree>
      <p:nvGrpSpPr>
        <p:cNvPr id="1" name=""/>
        <p:cNvGrpSpPr/>
        <p:nvPr/>
      </p:nvGrpSpPr>
      <p:grpSpPr>
        <a:xfrm>
          <a:off x="0" y="0"/>
          <a:ext cx="0" cy="0"/>
          <a:chOff x="0" y="0"/>
          <a:chExt cx="0" cy="0"/>
        </a:xfrm>
      </p:grpSpPr>
      <p:sp>
        <p:nvSpPr>
          <p:cNvPr id="7" name="Freeform 2"/>
          <p:cNvSpPr/>
          <p:nvPr userDrawn="1"/>
        </p:nvSpPr>
        <p:spPr>
          <a:xfrm>
            <a:off x="0" y="3711715"/>
            <a:ext cx="12192000" cy="3972560"/>
          </a:xfrm>
          <a:custGeom>
            <a:avLst/>
            <a:gdLst/>
            <a:ahLst/>
            <a:cxnLst/>
            <a:rect l="l" t="t" r="r" b="b"/>
            <a:pathLst>
              <a:path w="18288000" h="5958840">
                <a:moveTo>
                  <a:pt x="0" y="0"/>
                </a:moveTo>
                <a:lnTo>
                  <a:pt x="18288000" y="0"/>
                </a:lnTo>
                <a:lnTo>
                  <a:pt x="18288000" y="5958840"/>
                </a:lnTo>
                <a:lnTo>
                  <a:pt x="0" y="5958840"/>
                </a:lnTo>
                <a:lnTo>
                  <a:pt x="0" y="0"/>
                </a:lnTo>
                <a:close/>
              </a:path>
            </a:pathLst>
          </a:custGeom>
          <a:blipFill>
            <a:blip r:embed="rId2"/>
            <a:stretch>
              <a:fillRect/>
            </a:stretch>
          </a:blipFill>
        </p:spPr>
      </p:sp>
    </p:spTree>
    <p:extLst>
      <p:ext uri="{BB962C8B-B14F-4D97-AF65-F5344CB8AC3E}">
        <p14:creationId xmlns:p14="http://schemas.microsoft.com/office/powerpoint/2010/main" val="3041738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8D3EE33-8D56-EDBF-3A46-94750CE44A0C}"/>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15126432-1A73-1C4C-8ACC-B6239B07E439}"/>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D27070E6-BDC9-9637-2E37-85929277F6B9}"/>
              </a:ext>
            </a:extLst>
          </p:cNvPr>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0408F926-577E-E9C5-AF4C-C19EDE0196F2}"/>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5EADB516-0D4B-2877-9219-33D1DA01BC4C}"/>
              </a:ext>
            </a:extLst>
          </p:cNvPr>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5B92C2AE-6C28-2103-7CEF-9E2EC9DF9203}"/>
              </a:ext>
            </a:extLst>
          </p:cNvPr>
          <p:cNvSpPr>
            <a:spLocks noGrp="1"/>
          </p:cNvSpPr>
          <p:nvPr>
            <p:ph type="dt" sz="half" idx="10"/>
          </p:nvPr>
        </p:nvSpPr>
        <p:spPr>
          <a:xfrm>
            <a:off x="838200" y="6356350"/>
            <a:ext cx="2743200" cy="365125"/>
          </a:xfrm>
          <a:prstGeom prst="rect">
            <a:avLst/>
          </a:prstGeom>
        </p:spPr>
        <p:txBody>
          <a:bodyPr/>
          <a:lstStyle/>
          <a:p>
            <a:fld id="{053B1F8D-CB8C-4D1F-B2E6-BE176471D2E6}" type="datetimeFigureOut">
              <a:rPr lang="zh-CN" altLang="en-US" smtClean="0"/>
              <a:t>2025/11/5</a:t>
            </a:fld>
            <a:endParaRPr lang="zh-CN" altLang="en-US"/>
          </a:p>
        </p:txBody>
      </p:sp>
      <p:sp>
        <p:nvSpPr>
          <p:cNvPr id="8" name="页脚占位符 7">
            <a:extLst>
              <a:ext uri="{FF2B5EF4-FFF2-40B4-BE49-F238E27FC236}">
                <a16:creationId xmlns:a16="http://schemas.microsoft.com/office/drawing/2014/main" id="{8C970E90-D1FC-BFA5-9A50-5AE2718489D9}"/>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a16="http://schemas.microsoft.com/office/drawing/2014/main" id="{AA2D7D3E-8B3B-57A8-967C-0D05300D3C87}"/>
              </a:ext>
            </a:extLst>
          </p:cNvPr>
          <p:cNvSpPr>
            <a:spLocks noGrp="1"/>
          </p:cNvSpPr>
          <p:nvPr>
            <p:ph type="sldNum" sz="quarter" idx="12"/>
          </p:nvPr>
        </p:nvSpPr>
        <p:spPr>
          <a:xfrm>
            <a:off x="8610600" y="6356350"/>
            <a:ext cx="2743200" cy="365125"/>
          </a:xfrm>
          <a:prstGeom prst="rect">
            <a:avLst/>
          </a:prstGeom>
        </p:spPr>
        <p:txBody>
          <a:bodyPr/>
          <a:lstStyle/>
          <a:p>
            <a:fld id="{D0E1C36F-D305-44B0-A3C7-2341D7447B20}" type="slidenum">
              <a:rPr lang="zh-CN" altLang="en-US" smtClean="0"/>
              <a:t>‹#›</a:t>
            </a:fld>
            <a:endParaRPr lang="zh-CN" altLang="en-US"/>
          </a:p>
        </p:txBody>
      </p:sp>
    </p:spTree>
    <p:extLst>
      <p:ext uri="{BB962C8B-B14F-4D97-AF65-F5344CB8AC3E}">
        <p14:creationId xmlns:p14="http://schemas.microsoft.com/office/powerpoint/2010/main" val="2859096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F49AD6C-E7FE-4C2F-F22E-B52BE17DA4AF}"/>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466C3EAE-742A-2381-6373-5F6D017CAA7F}"/>
              </a:ext>
            </a:extLst>
          </p:cNvPr>
          <p:cNvSpPr>
            <a:spLocks noGrp="1"/>
          </p:cNvSpPr>
          <p:nvPr>
            <p:ph type="dt" sz="half" idx="10"/>
          </p:nvPr>
        </p:nvSpPr>
        <p:spPr>
          <a:xfrm>
            <a:off x="838200" y="6356350"/>
            <a:ext cx="2743200" cy="365125"/>
          </a:xfrm>
          <a:prstGeom prst="rect">
            <a:avLst/>
          </a:prstGeom>
        </p:spPr>
        <p:txBody>
          <a:bodyPr/>
          <a:lstStyle/>
          <a:p>
            <a:fld id="{053B1F8D-CB8C-4D1F-B2E6-BE176471D2E6}" type="datetimeFigureOut">
              <a:rPr lang="zh-CN" altLang="en-US" smtClean="0"/>
              <a:t>2025/11/5</a:t>
            </a:fld>
            <a:endParaRPr lang="zh-CN" altLang="en-US"/>
          </a:p>
        </p:txBody>
      </p:sp>
      <p:sp>
        <p:nvSpPr>
          <p:cNvPr id="4" name="页脚占位符 3">
            <a:extLst>
              <a:ext uri="{FF2B5EF4-FFF2-40B4-BE49-F238E27FC236}">
                <a16:creationId xmlns:a16="http://schemas.microsoft.com/office/drawing/2014/main" id="{0ADE0FEC-D146-ED4E-5AE8-98DB82BB0E32}"/>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a:extLst>
              <a:ext uri="{FF2B5EF4-FFF2-40B4-BE49-F238E27FC236}">
                <a16:creationId xmlns:a16="http://schemas.microsoft.com/office/drawing/2014/main" id="{25485BD7-CFDD-6FDB-55D5-31F2B9A59670}"/>
              </a:ext>
            </a:extLst>
          </p:cNvPr>
          <p:cNvSpPr>
            <a:spLocks noGrp="1"/>
          </p:cNvSpPr>
          <p:nvPr>
            <p:ph type="sldNum" sz="quarter" idx="12"/>
          </p:nvPr>
        </p:nvSpPr>
        <p:spPr>
          <a:xfrm>
            <a:off x="8610600" y="6356350"/>
            <a:ext cx="2743200" cy="365125"/>
          </a:xfrm>
          <a:prstGeom prst="rect">
            <a:avLst/>
          </a:prstGeom>
        </p:spPr>
        <p:txBody>
          <a:bodyPr/>
          <a:lstStyle/>
          <a:p>
            <a:fld id="{D0E1C36F-D305-44B0-A3C7-2341D7447B20}" type="slidenum">
              <a:rPr lang="zh-CN" altLang="en-US" smtClean="0"/>
              <a:t>‹#›</a:t>
            </a:fld>
            <a:endParaRPr lang="zh-CN" altLang="en-US"/>
          </a:p>
        </p:txBody>
      </p:sp>
    </p:spTree>
    <p:extLst>
      <p:ext uri="{BB962C8B-B14F-4D97-AF65-F5344CB8AC3E}">
        <p14:creationId xmlns:p14="http://schemas.microsoft.com/office/powerpoint/2010/main" val="205423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A4187450-A1AE-BBA6-06A2-B5C873331541}"/>
              </a:ext>
            </a:extLst>
          </p:cNvPr>
          <p:cNvSpPr>
            <a:spLocks noGrp="1"/>
          </p:cNvSpPr>
          <p:nvPr>
            <p:ph type="dt" sz="half" idx="10"/>
          </p:nvPr>
        </p:nvSpPr>
        <p:spPr>
          <a:xfrm>
            <a:off x="838200" y="6356350"/>
            <a:ext cx="2743200" cy="365125"/>
          </a:xfrm>
          <a:prstGeom prst="rect">
            <a:avLst/>
          </a:prstGeom>
        </p:spPr>
        <p:txBody>
          <a:bodyPr/>
          <a:lstStyle/>
          <a:p>
            <a:fld id="{053B1F8D-CB8C-4D1F-B2E6-BE176471D2E6}" type="datetimeFigureOut">
              <a:rPr lang="zh-CN" altLang="en-US" smtClean="0"/>
              <a:t>2025/11/5</a:t>
            </a:fld>
            <a:endParaRPr lang="zh-CN" altLang="en-US"/>
          </a:p>
        </p:txBody>
      </p:sp>
      <p:sp>
        <p:nvSpPr>
          <p:cNvPr id="3" name="页脚占位符 2">
            <a:extLst>
              <a:ext uri="{FF2B5EF4-FFF2-40B4-BE49-F238E27FC236}">
                <a16:creationId xmlns:a16="http://schemas.microsoft.com/office/drawing/2014/main" id="{610A6AA3-C3BC-2C31-1069-EBF03AAADD12}"/>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a16="http://schemas.microsoft.com/office/drawing/2014/main" id="{DFA81750-D539-176F-8A9E-BB292922D490}"/>
              </a:ext>
            </a:extLst>
          </p:cNvPr>
          <p:cNvSpPr>
            <a:spLocks noGrp="1"/>
          </p:cNvSpPr>
          <p:nvPr>
            <p:ph type="sldNum" sz="quarter" idx="12"/>
          </p:nvPr>
        </p:nvSpPr>
        <p:spPr>
          <a:xfrm>
            <a:off x="8610600" y="6356350"/>
            <a:ext cx="2743200" cy="365125"/>
          </a:xfrm>
          <a:prstGeom prst="rect">
            <a:avLst/>
          </a:prstGeom>
        </p:spPr>
        <p:txBody>
          <a:bodyPr/>
          <a:lstStyle/>
          <a:p>
            <a:fld id="{D0E1C36F-D305-44B0-A3C7-2341D7447B20}" type="slidenum">
              <a:rPr lang="zh-CN" altLang="en-US" smtClean="0"/>
              <a:t>‹#›</a:t>
            </a:fld>
            <a:endParaRPr lang="zh-CN" altLang="en-US"/>
          </a:p>
        </p:txBody>
      </p:sp>
    </p:spTree>
    <p:extLst>
      <p:ext uri="{BB962C8B-B14F-4D97-AF65-F5344CB8AC3E}">
        <p14:creationId xmlns:p14="http://schemas.microsoft.com/office/powerpoint/2010/main" val="22139410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C04E11A-C4F2-D406-38BA-2FF9B66450FC}"/>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96C77082-2467-79AA-4502-F92CD34E5E76}"/>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C2D48F86-960A-444C-E493-537046942832}"/>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DB980A16-1AB1-EF7E-FD0F-F96050C072BA}"/>
              </a:ext>
            </a:extLst>
          </p:cNvPr>
          <p:cNvSpPr>
            <a:spLocks noGrp="1"/>
          </p:cNvSpPr>
          <p:nvPr>
            <p:ph type="dt" sz="half" idx="10"/>
          </p:nvPr>
        </p:nvSpPr>
        <p:spPr>
          <a:xfrm>
            <a:off x="838200" y="6356350"/>
            <a:ext cx="2743200" cy="365125"/>
          </a:xfrm>
          <a:prstGeom prst="rect">
            <a:avLst/>
          </a:prstGeom>
        </p:spPr>
        <p:txBody>
          <a:bodyPr/>
          <a:lstStyle/>
          <a:p>
            <a:fld id="{053B1F8D-CB8C-4D1F-B2E6-BE176471D2E6}" type="datetimeFigureOut">
              <a:rPr lang="zh-CN" altLang="en-US" smtClean="0"/>
              <a:t>2025/11/5</a:t>
            </a:fld>
            <a:endParaRPr lang="zh-CN" altLang="en-US"/>
          </a:p>
        </p:txBody>
      </p:sp>
      <p:sp>
        <p:nvSpPr>
          <p:cNvPr id="6" name="页脚占位符 5">
            <a:extLst>
              <a:ext uri="{FF2B5EF4-FFF2-40B4-BE49-F238E27FC236}">
                <a16:creationId xmlns:a16="http://schemas.microsoft.com/office/drawing/2014/main" id="{169CA221-C2AB-5D71-F998-15DC0C7B1C84}"/>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id="{626FA5D0-B99B-49C8-D5BF-E8B50550CE83}"/>
              </a:ext>
            </a:extLst>
          </p:cNvPr>
          <p:cNvSpPr>
            <a:spLocks noGrp="1"/>
          </p:cNvSpPr>
          <p:nvPr>
            <p:ph type="sldNum" sz="quarter" idx="12"/>
          </p:nvPr>
        </p:nvSpPr>
        <p:spPr>
          <a:xfrm>
            <a:off x="8610600" y="6356350"/>
            <a:ext cx="2743200" cy="365125"/>
          </a:xfrm>
          <a:prstGeom prst="rect">
            <a:avLst/>
          </a:prstGeom>
        </p:spPr>
        <p:txBody>
          <a:bodyPr/>
          <a:lstStyle/>
          <a:p>
            <a:fld id="{D0E1C36F-D305-44B0-A3C7-2341D7447B20}" type="slidenum">
              <a:rPr lang="zh-CN" altLang="en-US" smtClean="0"/>
              <a:t>‹#›</a:t>
            </a:fld>
            <a:endParaRPr lang="zh-CN" altLang="en-US"/>
          </a:p>
        </p:txBody>
      </p:sp>
    </p:spTree>
    <p:extLst>
      <p:ext uri="{BB962C8B-B14F-4D97-AF65-F5344CB8AC3E}">
        <p14:creationId xmlns:p14="http://schemas.microsoft.com/office/powerpoint/2010/main" val="39849078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00A13C0-5D8B-3EA3-923D-0CD2877EC9C7}"/>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A6DCBAB8-6AE7-348F-604B-2EFC92DA8A8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00AD78EB-854B-4D3D-00DB-6EAEB9AA65AA}"/>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81D3603D-D60F-D17D-EDCD-D68048FBFB12}"/>
              </a:ext>
            </a:extLst>
          </p:cNvPr>
          <p:cNvSpPr>
            <a:spLocks noGrp="1"/>
          </p:cNvSpPr>
          <p:nvPr>
            <p:ph type="dt" sz="half" idx="10"/>
          </p:nvPr>
        </p:nvSpPr>
        <p:spPr>
          <a:xfrm>
            <a:off x="838200" y="6356350"/>
            <a:ext cx="2743200" cy="365125"/>
          </a:xfrm>
          <a:prstGeom prst="rect">
            <a:avLst/>
          </a:prstGeom>
        </p:spPr>
        <p:txBody>
          <a:bodyPr/>
          <a:lstStyle/>
          <a:p>
            <a:fld id="{053B1F8D-CB8C-4D1F-B2E6-BE176471D2E6}" type="datetimeFigureOut">
              <a:rPr lang="zh-CN" altLang="en-US" smtClean="0"/>
              <a:t>2025/11/5</a:t>
            </a:fld>
            <a:endParaRPr lang="zh-CN" altLang="en-US"/>
          </a:p>
        </p:txBody>
      </p:sp>
      <p:sp>
        <p:nvSpPr>
          <p:cNvPr id="6" name="页脚占位符 5">
            <a:extLst>
              <a:ext uri="{FF2B5EF4-FFF2-40B4-BE49-F238E27FC236}">
                <a16:creationId xmlns:a16="http://schemas.microsoft.com/office/drawing/2014/main" id="{B4093267-9674-A91B-DF18-18B2E446B610}"/>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id="{CA13BCAE-C67E-0459-A143-93EDE4628ECA}"/>
              </a:ext>
            </a:extLst>
          </p:cNvPr>
          <p:cNvSpPr>
            <a:spLocks noGrp="1"/>
          </p:cNvSpPr>
          <p:nvPr>
            <p:ph type="sldNum" sz="quarter" idx="12"/>
          </p:nvPr>
        </p:nvSpPr>
        <p:spPr>
          <a:xfrm>
            <a:off x="8610600" y="6356350"/>
            <a:ext cx="2743200" cy="365125"/>
          </a:xfrm>
          <a:prstGeom prst="rect">
            <a:avLst/>
          </a:prstGeom>
        </p:spPr>
        <p:txBody>
          <a:bodyPr/>
          <a:lstStyle/>
          <a:p>
            <a:fld id="{D0E1C36F-D305-44B0-A3C7-2341D7447B20}" type="slidenum">
              <a:rPr lang="zh-CN" altLang="en-US" smtClean="0"/>
              <a:t>‹#›</a:t>
            </a:fld>
            <a:endParaRPr lang="zh-CN" altLang="en-US"/>
          </a:p>
        </p:txBody>
      </p:sp>
    </p:spTree>
    <p:extLst>
      <p:ext uri="{BB962C8B-B14F-4D97-AF65-F5344CB8AC3E}">
        <p14:creationId xmlns:p14="http://schemas.microsoft.com/office/powerpoint/2010/main" val="35518057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CF2D6AE-643D-A1A7-06C7-768D5444CF47}"/>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AF81F22E-54F3-AD51-743E-6E7F0FE10487}"/>
              </a:ext>
            </a:extLst>
          </p:cNvPr>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5D80622-B3DF-CA58-5161-64D7C5BC4F34}"/>
              </a:ext>
            </a:extLst>
          </p:cNvPr>
          <p:cNvSpPr>
            <a:spLocks noGrp="1"/>
          </p:cNvSpPr>
          <p:nvPr>
            <p:ph type="dt" sz="half" idx="10"/>
          </p:nvPr>
        </p:nvSpPr>
        <p:spPr>
          <a:xfrm>
            <a:off x="838200" y="6356350"/>
            <a:ext cx="2743200" cy="365125"/>
          </a:xfrm>
          <a:prstGeom prst="rect">
            <a:avLst/>
          </a:prstGeom>
        </p:spPr>
        <p:txBody>
          <a:bodyPr/>
          <a:lstStyle/>
          <a:p>
            <a:fld id="{053B1F8D-CB8C-4D1F-B2E6-BE176471D2E6}" type="datetimeFigureOut">
              <a:rPr lang="zh-CN" altLang="en-US" smtClean="0"/>
              <a:t>2025/11/5</a:t>
            </a:fld>
            <a:endParaRPr lang="zh-CN" altLang="en-US"/>
          </a:p>
        </p:txBody>
      </p:sp>
      <p:sp>
        <p:nvSpPr>
          <p:cNvPr id="5" name="页脚占位符 4">
            <a:extLst>
              <a:ext uri="{FF2B5EF4-FFF2-40B4-BE49-F238E27FC236}">
                <a16:creationId xmlns:a16="http://schemas.microsoft.com/office/drawing/2014/main" id="{3F7CBAC6-9825-8EE1-D2B7-BFFCA16BA29C}"/>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5B2A5257-D6C7-4E05-263B-3983394C0C24}"/>
              </a:ext>
            </a:extLst>
          </p:cNvPr>
          <p:cNvSpPr>
            <a:spLocks noGrp="1"/>
          </p:cNvSpPr>
          <p:nvPr>
            <p:ph type="sldNum" sz="quarter" idx="12"/>
          </p:nvPr>
        </p:nvSpPr>
        <p:spPr>
          <a:xfrm>
            <a:off x="8610600" y="6356350"/>
            <a:ext cx="2743200" cy="365125"/>
          </a:xfrm>
          <a:prstGeom prst="rect">
            <a:avLst/>
          </a:prstGeom>
        </p:spPr>
        <p:txBody>
          <a:bodyPr/>
          <a:lstStyle/>
          <a:p>
            <a:fld id="{D0E1C36F-D305-44B0-A3C7-2341D7447B20}" type="slidenum">
              <a:rPr lang="zh-CN" altLang="en-US" smtClean="0"/>
              <a:t>‹#›</a:t>
            </a:fld>
            <a:endParaRPr lang="zh-CN" altLang="en-US"/>
          </a:p>
        </p:txBody>
      </p:sp>
    </p:spTree>
    <p:extLst>
      <p:ext uri="{BB962C8B-B14F-4D97-AF65-F5344CB8AC3E}">
        <p14:creationId xmlns:p14="http://schemas.microsoft.com/office/powerpoint/2010/main" val="13688306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272FEEF8-CEB8-A8E3-1E39-9F31845D5D9E}"/>
              </a:ext>
            </a:extLst>
          </p:cNvPr>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0C7FF96C-FB91-778D-1E94-50DA930732CB}"/>
              </a:ext>
            </a:extLst>
          </p:cNvPr>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69A0367-0333-FD64-5718-0C77D0C8BF2A}"/>
              </a:ext>
            </a:extLst>
          </p:cNvPr>
          <p:cNvSpPr>
            <a:spLocks noGrp="1"/>
          </p:cNvSpPr>
          <p:nvPr>
            <p:ph type="dt" sz="half" idx="10"/>
          </p:nvPr>
        </p:nvSpPr>
        <p:spPr>
          <a:xfrm>
            <a:off x="838200" y="6356350"/>
            <a:ext cx="2743200" cy="365125"/>
          </a:xfrm>
          <a:prstGeom prst="rect">
            <a:avLst/>
          </a:prstGeom>
        </p:spPr>
        <p:txBody>
          <a:bodyPr/>
          <a:lstStyle/>
          <a:p>
            <a:fld id="{053B1F8D-CB8C-4D1F-B2E6-BE176471D2E6}" type="datetimeFigureOut">
              <a:rPr lang="zh-CN" altLang="en-US" smtClean="0"/>
              <a:t>2025/11/5</a:t>
            </a:fld>
            <a:endParaRPr lang="zh-CN" altLang="en-US"/>
          </a:p>
        </p:txBody>
      </p:sp>
      <p:sp>
        <p:nvSpPr>
          <p:cNvPr id="5" name="页脚占位符 4">
            <a:extLst>
              <a:ext uri="{FF2B5EF4-FFF2-40B4-BE49-F238E27FC236}">
                <a16:creationId xmlns:a16="http://schemas.microsoft.com/office/drawing/2014/main" id="{79247D4D-4CD4-82FD-9424-B2B1905899F1}"/>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696A53CD-3C45-DDD4-1AB3-BEF01126DB69}"/>
              </a:ext>
            </a:extLst>
          </p:cNvPr>
          <p:cNvSpPr>
            <a:spLocks noGrp="1"/>
          </p:cNvSpPr>
          <p:nvPr>
            <p:ph type="sldNum" sz="quarter" idx="12"/>
          </p:nvPr>
        </p:nvSpPr>
        <p:spPr>
          <a:xfrm>
            <a:off x="8610600" y="6356350"/>
            <a:ext cx="2743200" cy="365125"/>
          </a:xfrm>
          <a:prstGeom prst="rect">
            <a:avLst/>
          </a:prstGeom>
        </p:spPr>
        <p:txBody>
          <a:bodyPr/>
          <a:lstStyle/>
          <a:p>
            <a:fld id="{D0E1C36F-D305-44B0-A3C7-2341D7447B20}" type="slidenum">
              <a:rPr lang="zh-CN" altLang="en-US" smtClean="0"/>
              <a:t>‹#›</a:t>
            </a:fld>
            <a:endParaRPr lang="zh-CN" altLang="en-US"/>
          </a:p>
        </p:txBody>
      </p:sp>
    </p:spTree>
    <p:extLst>
      <p:ext uri="{BB962C8B-B14F-4D97-AF65-F5344CB8AC3E}">
        <p14:creationId xmlns:p14="http://schemas.microsoft.com/office/powerpoint/2010/main" val="20409160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0">
              <a:srgbClr val="FFFFFF">
                <a:alpha val="100000"/>
              </a:srgbClr>
            </a:gs>
            <a:gs pos="50000">
              <a:srgbClr val="FFFFFF">
                <a:alpha val="100000"/>
              </a:srgbClr>
            </a:gs>
            <a:gs pos="100000">
              <a:srgbClr val="E8F2FF">
                <a:alpha val="100000"/>
              </a:srgbClr>
            </a:gs>
          </a:gsLst>
          <a:lin ang="5400000" scaled="0"/>
        </a:gradFill>
        <a:effectLst/>
      </p:bgPr>
    </p:bg>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78F500CD-9974-6B42-A0F8-2104D4172D6C}"/>
              </a:ext>
            </a:extLst>
          </p:cNvPr>
          <p:cNvGrpSpPr/>
          <p:nvPr userDrawn="1"/>
        </p:nvGrpSpPr>
        <p:grpSpPr>
          <a:xfrm>
            <a:off x="951" y="745172"/>
            <a:ext cx="12266614" cy="737235"/>
            <a:chOff x="951" y="745172"/>
            <a:chExt cx="12266614" cy="737235"/>
          </a:xfrm>
        </p:grpSpPr>
        <p:sp>
          <p:nvSpPr>
            <p:cNvPr id="6" name="圆角矩形 153">
              <a:extLst>
                <a:ext uri="{FF2B5EF4-FFF2-40B4-BE49-F238E27FC236}">
                  <a16:creationId xmlns:a16="http://schemas.microsoft.com/office/drawing/2014/main" id="{3412D16A-CA39-CB39-96A9-8982D28A827B}"/>
                </a:ext>
              </a:extLst>
            </p:cNvPr>
            <p:cNvSpPr/>
            <p:nvPr userDrawn="1">
              <p:custDataLst>
                <p:tags r:id="rId2"/>
              </p:custDataLst>
            </p:nvPr>
          </p:nvSpPr>
          <p:spPr>
            <a:xfrm flipH="1">
              <a:off x="1285532" y="850265"/>
              <a:ext cx="10982033" cy="561975"/>
            </a:xfrm>
            <a:prstGeom prst="roundRect">
              <a:avLst>
                <a:gd name="adj" fmla="val 8600"/>
              </a:avLst>
            </a:prstGeom>
            <a:gradFill>
              <a:gsLst>
                <a:gs pos="0">
                  <a:srgbClr val="2157AD"/>
                </a:gs>
                <a:gs pos="100000">
                  <a:srgbClr val="032F77"/>
                </a:gs>
              </a:gsLst>
              <a:lin ang="11160000" scaled="0"/>
            </a:gradFill>
            <a:ln>
              <a:noFill/>
            </a:ln>
            <a:effectLst>
              <a:outerShdw blurRad="50800" dist="38100" dir="2700000" algn="tl" rotWithShape="0">
                <a:prstClr val="black">
                  <a:alpha val="40000"/>
                </a:prstClr>
              </a:outerShdw>
            </a:effectLst>
          </p:spPr>
          <p:style>
            <a:lnRef idx="2">
              <a:schemeClr val="accent1">
                <a:lumMod val="75000"/>
              </a:schemeClr>
            </a:lnRef>
            <a:fillRef idx="1">
              <a:schemeClr val="accent1"/>
            </a:fillRef>
            <a:effectRef idx="0">
              <a:srgbClr val="FFFFFF"/>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a:cs typeface="+mn-cs"/>
              </a:endParaRPr>
            </a:p>
          </p:txBody>
        </p:sp>
        <p:sp>
          <p:nvSpPr>
            <p:cNvPr id="7" name="同侧圆角矩形 157">
              <a:extLst>
                <a:ext uri="{FF2B5EF4-FFF2-40B4-BE49-F238E27FC236}">
                  <a16:creationId xmlns:a16="http://schemas.microsoft.com/office/drawing/2014/main" id="{889E244E-33E4-3BD8-1F14-5194C77D8B0C}"/>
                </a:ext>
              </a:extLst>
            </p:cNvPr>
            <p:cNvSpPr/>
            <p:nvPr userDrawn="1"/>
          </p:nvSpPr>
          <p:spPr>
            <a:xfrm rot="5400000">
              <a:off x="1804077" y="-1057954"/>
              <a:ext cx="737235" cy="4343488"/>
            </a:xfrm>
            <a:prstGeom prst="round2SameRect">
              <a:avLst>
                <a:gd name="adj1" fmla="val 50000"/>
                <a:gd name="adj2" fmla="val 0"/>
              </a:avLst>
            </a:prstGeom>
            <a:solidFill>
              <a:srgbClr val="2157AD"/>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汉仪颜楷简" panose="00020600040101010101" charset="-122"/>
                <a:ea typeface="汉仪颜楷简" panose="00020600040101010101" charset="-122"/>
                <a:cs typeface="+mn-cs"/>
              </a:endParaRPr>
            </a:p>
          </p:txBody>
        </p:sp>
      </p:grpSp>
      <p:grpSp>
        <p:nvGrpSpPr>
          <p:cNvPr id="2" name="组合 1">
            <a:extLst>
              <a:ext uri="{FF2B5EF4-FFF2-40B4-BE49-F238E27FC236}">
                <a16:creationId xmlns:a16="http://schemas.microsoft.com/office/drawing/2014/main" id="{8D6C5A96-7EB7-95C9-590F-3AC9FDFC8AB4}"/>
              </a:ext>
            </a:extLst>
          </p:cNvPr>
          <p:cNvGrpSpPr/>
          <p:nvPr userDrawn="1"/>
        </p:nvGrpSpPr>
        <p:grpSpPr>
          <a:xfrm>
            <a:off x="7530465" y="49848"/>
            <a:ext cx="4661535" cy="678815"/>
            <a:chOff x="0" y="239"/>
            <a:chExt cx="7341" cy="1069"/>
          </a:xfrm>
        </p:grpSpPr>
        <p:sp>
          <p:nvSpPr>
            <p:cNvPr id="3" name="文本框 2">
              <a:extLst>
                <a:ext uri="{FF2B5EF4-FFF2-40B4-BE49-F238E27FC236}">
                  <a16:creationId xmlns:a16="http://schemas.microsoft.com/office/drawing/2014/main" id="{40AEBE0D-5F21-E599-CBDD-12129D828777}"/>
                </a:ext>
              </a:extLst>
            </p:cNvPr>
            <p:cNvSpPr txBox="1"/>
            <p:nvPr>
              <p:custDataLst>
                <p:tags r:id="rId1"/>
              </p:custDataLst>
            </p:nvPr>
          </p:nvSpPr>
          <p:spPr>
            <a:xfrm>
              <a:off x="1389" y="500"/>
              <a:ext cx="5952" cy="58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2157AD"/>
                  </a:solidFill>
                  <a:effectLst/>
                  <a:uLnTx/>
                  <a:uFillTx/>
                  <a:latin typeface="汉仪颜楷简" panose="00020600040101010101" charset="-122"/>
                  <a:ea typeface="汉仪颜楷简" panose="00020600040101010101" charset="-122"/>
                  <a:cs typeface="汉仪颜楷简" panose="00020600040101010101" charset="-122"/>
                  <a:sym typeface="思源黑体 CN Bold" panose="020B0800000000000000" charset="-122"/>
                </a:rPr>
                <a:t>全国大学生职业规划大赛</a:t>
              </a:r>
              <a:r>
                <a:rPr kumimoji="0" lang="en-US" altLang="zh-CN" sz="1800" b="1" i="0" u="none" strike="noStrike" kern="1200" cap="none" spc="0" normalizeH="0" baseline="0" noProof="0" dirty="0">
                  <a:ln>
                    <a:noFill/>
                  </a:ln>
                  <a:solidFill>
                    <a:srgbClr val="2157AD"/>
                  </a:solidFill>
                  <a:effectLst/>
                  <a:uLnTx/>
                  <a:uFillTx/>
                  <a:latin typeface="汉仪颜楷简" panose="00020600040101010101" charset="-122"/>
                  <a:ea typeface="汉仪颜楷简" panose="00020600040101010101" charset="-122"/>
                  <a:cs typeface="汉仪颜楷简" panose="00020600040101010101" charset="-122"/>
                  <a:sym typeface="思源黑体 CN Bold" panose="020B0800000000000000" charset="-122"/>
                </a:rPr>
                <a:t>-</a:t>
              </a:r>
              <a:r>
                <a:rPr kumimoji="0" lang="zh-CN" altLang="en-US" sz="1800" b="1" i="0" u="none" strike="noStrike" kern="1200" cap="none" spc="0" normalizeH="0" baseline="0" noProof="0" dirty="0">
                  <a:ln>
                    <a:noFill/>
                  </a:ln>
                  <a:solidFill>
                    <a:srgbClr val="2157AD"/>
                  </a:solidFill>
                  <a:effectLst/>
                  <a:uLnTx/>
                  <a:uFillTx/>
                  <a:latin typeface="汉仪颜楷简" panose="00020600040101010101" charset="-122"/>
                  <a:ea typeface="汉仪颜楷简" panose="00020600040101010101" charset="-122"/>
                  <a:cs typeface="汉仪颜楷简" panose="00020600040101010101" charset="-122"/>
                  <a:sym typeface="思源黑体 CN Bold" panose="020B0800000000000000" charset="-122"/>
                </a:rPr>
                <a:t>就业赛道</a:t>
              </a:r>
            </a:p>
          </p:txBody>
        </p:sp>
        <p:pic>
          <p:nvPicPr>
            <p:cNvPr id="4" name="图片 3" descr="clipImg">
              <a:extLst>
                <a:ext uri="{FF2B5EF4-FFF2-40B4-BE49-F238E27FC236}">
                  <a16:creationId xmlns:a16="http://schemas.microsoft.com/office/drawing/2014/main" id="{BDDAE1A7-3618-16B2-8D0D-1D31D141307E}"/>
                </a:ext>
              </a:extLst>
            </p:cNvPr>
            <p:cNvPicPr>
              <a:picLocks noChangeAspect="1"/>
            </p:cNvPicPr>
            <p:nvPr/>
          </p:nvPicPr>
          <p:blipFill>
            <a:blip r:embed="rId4"/>
            <a:stretch>
              <a:fillRect/>
            </a:stretch>
          </p:blipFill>
          <p:spPr>
            <a:xfrm>
              <a:off x="0" y="239"/>
              <a:ext cx="1761" cy="1069"/>
            </a:xfrm>
            <a:prstGeom prst="rect">
              <a:avLst/>
            </a:prstGeom>
            <a:ln>
              <a:noFill/>
            </a:ln>
            <a:effectLst>
              <a:outerShdw blurRad="292100" dist="139700" dir="2700000" algn="tl" rotWithShape="0">
                <a:srgbClr val="333333">
                  <a:alpha val="65000"/>
                </a:srgbClr>
              </a:outerShdw>
            </a:effectLst>
          </p:spPr>
        </p:pic>
      </p:grpSp>
      <p:pic>
        <p:nvPicPr>
          <p:cNvPr id="10" name="图片 9">
            <a:extLst>
              <a:ext uri="{FF2B5EF4-FFF2-40B4-BE49-F238E27FC236}">
                <a16:creationId xmlns:a16="http://schemas.microsoft.com/office/drawing/2014/main" id="{BDBD392B-964E-2923-688E-A435E93328E5}"/>
              </a:ext>
            </a:extLst>
          </p:cNvPr>
          <p:cNvPicPr>
            <a:picLocks noChangeAspect="1"/>
          </p:cNvPicPr>
          <p:nvPr userDrawn="1"/>
        </p:nvPicPr>
        <p:blipFill>
          <a:blip r:embed="rId5"/>
          <a:stretch>
            <a:fillRect/>
          </a:stretch>
        </p:blipFill>
        <p:spPr>
          <a:xfrm>
            <a:off x="9190820" y="757872"/>
            <a:ext cx="2222840" cy="777650"/>
          </a:xfrm>
          <a:prstGeom prst="rect">
            <a:avLst/>
          </a:prstGeom>
        </p:spPr>
      </p:pic>
    </p:spTree>
    <p:extLst>
      <p:ext uri="{BB962C8B-B14F-4D97-AF65-F5344CB8AC3E}">
        <p14:creationId xmlns:p14="http://schemas.microsoft.com/office/powerpoint/2010/main" val="357182037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orient="horz" pos="459"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304800" y="4237567"/>
            <a:ext cx="1422400" cy="243417"/>
          </a:xfrm>
          <a:prstGeom prst="rect">
            <a:avLst/>
          </a:prstGeom>
        </p:spPr>
        <p:txBody>
          <a:bodyPr/>
          <a:lstStyle/>
          <a:p>
            <a:fld id="{1D8BD707-D9CF-40AE-B4C6-C98DA3205C09}" type="datetimeFigureOut">
              <a:rPr lang="en-US" smtClean="0"/>
              <a:t>11/5/2025</a:t>
            </a:fld>
            <a:endParaRPr lang="en-US"/>
          </a:p>
        </p:txBody>
      </p:sp>
      <p:sp>
        <p:nvSpPr>
          <p:cNvPr id="3" name="Footer Placeholder 2"/>
          <p:cNvSpPr>
            <a:spLocks noGrp="1"/>
          </p:cNvSpPr>
          <p:nvPr>
            <p:ph type="ftr" sz="quarter" idx="11"/>
          </p:nvPr>
        </p:nvSpPr>
        <p:spPr>
          <a:xfrm>
            <a:off x="2082800" y="4237567"/>
            <a:ext cx="1930400" cy="243417"/>
          </a:xfrm>
          <a:prstGeom prst="rect">
            <a:avLst/>
          </a:prstGeom>
        </p:spPr>
        <p:txBody>
          <a:bodyPr/>
          <a:lstStyle/>
          <a:p>
            <a:endParaRPr lang="en-US"/>
          </a:p>
        </p:txBody>
      </p:sp>
      <p:sp>
        <p:nvSpPr>
          <p:cNvPr id="4" name="Slide Number Placeholder 3"/>
          <p:cNvSpPr>
            <a:spLocks noGrp="1"/>
          </p:cNvSpPr>
          <p:nvPr>
            <p:ph type="sldNum" sz="quarter" idx="12"/>
          </p:nvPr>
        </p:nvSpPr>
        <p:spPr>
          <a:xfrm>
            <a:off x="4368800" y="4237567"/>
            <a:ext cx="1422400" cy="243417"/>
          </a:xfrm>
          <a:prstGeom prst="rect">
            <a:avLst/>
          </a:prstGeom>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6157459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0">
              <a:srgbClr val="FFFFFF">
                <a:alpha val="100000"/>
              </a:srgbClr>
            </a:gs>
            <a:gs pos="50000">
              <a:srgbClr val="FFFFFF">
                <a:alpha val="100000"/>
              </a:srgbClr>
            </a:gs>
            <a:gs pos="100000">
              <a:srgbClr val="E8F2FF">
                <a:alpha val="100000"/>
              </a:srgbClr>
            </a:gs>
          </a:gsLst>
          <a:lin ang="5400000" scaled="0"/>
        </a:grad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62CF3380-DC74-3DAC-C720-171177993920}"/>
              </a:ext>
            </a:extLst>
          </p:cNvPr>
          <p:cNvGrpSpPr/>
          <p:nvPr userDrawn="1"/>
        </p:nvGrpSpPr>
        <p:grpSpPr>
          <a:xfrm>
            <a:off x="7359650" y="160655"/>
            <a:ext cx="4661535" cy="678180"/>
            <a:chOff x="0" y="239"/>
            <a:chExt cx="7341" cy="1068"/>
          </a:xfrm>
        </p:grpSpPr>
        <p:sp>
          <p:nvSpPr>
            <p:cNvPr id="3" name="文本框 2">
              <a:extLst>
                <a:ext uri="{FF2B5EF4-FFF2-40B4-BE49-F238E27FC236}">
                  <a16:creationId xmlns:a16="http://schemas.microsoft.com/office/drawing/2014/main" id="{80B4BE03-3BB1-947E-2971-04F447D1C691}"/>
                </a:ext>
              </a:extLst>
            </p:cNvPr>
            <p:cNvSpPr txBox="1"/>
            <p:nvPr>
              <p:custDataLst>
                <p:tags r:id="rId1"/>
              </p:custDataLst>
            </p:nvPr>
          </p:nvSpPr>
          <p:spPr>
            <a:xfrm>
              <a:off x="1389" y="500"/>
              <a:ext cx="5952" cy="58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2157AD"/>
                  </a:solidFill>
                  <a:effectLst/>
                  <a:uLnTx/>
                  <a:uFillTx/>
                  <a:latin typeface="汉仪颜楷简" panose="00020600040101010101" charset="-122"/>
                  <a:ea typeface="汉仪颜楷简" panose="00020600040101010101" charset="-122"/>
                  <a:cs typeface="汉仪颜楷简" panose="00020600040101010101" charset="-122"/>
                  <a:sym typeface="思源黑体 CN Bold" panose="020B0800000000000000" charset="-122"/>
                </a:rPr>
                <a:t>全国大学生职业规划大赛</a:t>
              </a:r>
              <a:r>
                <a:rPr kumimoji="0" lang="en-US" altLang="zh-CN" sz="1800" b="1" i="0" u="none" strike="noStrike" kern="1200" cap="none" spc="0" normalizeH="0" baseline="0" noProof="0" dirty="0">
                  <a:ln>
                    <a:noFill/>
                  </a:ln>
                  <a:solidFill>
                    <a:srgbClr val="2157AD"/>
                  </a:solidFill>
                  <a:effectLst/>
                  <a:uLnTx/>
                  <a:uFillTx/>
                  <a:latin typeface="汉仪颜楷简" panose="00020600040101010101" charset="-122"/>
                  <a:ea typeface="汉仪颜楷简" panose="00020600040101010101" charset="-122"/>
                  <a:cs typeface="汉仪颜楷简" panose="00020600040101010101" charset="-122"/>
                  <a:sym typeface="思源黑体 CN Bold" panose="020B0800000000000000" charset="-122"/>
                </a:rPr>
                <a:t>-</a:t>
              </a:r>
              <a:r>
                <a:rPr kumimoji="0" lang="zh-CN" altLang="en-US" sz="1800" b="1" i="0" u="none" strike="noStrike" kern="1200" cap="none" spc="0" normalizeH="0" baseline="0" noProof="0" dirty="0">
                  <a:ln>
                    <a:noFill/>
                  </a:ln>
                  <a:solidFill>
                    <a:srgbClr val="2157AD"/>
                  </a:solidFill>
                  <a:effectLst/>
                  <a:uLnTx/>
                  <a:uFillTx/>
                  <a:latin typeface="汉仪颜楷简" panose="00020600040101010101" charset="-122"/>
                  <a:ea typeface="汉仪颜楷简" panose="00020600040101010101" charset="-122"/>
                  <a:cs typeface="汉仪颜楷简" panose="00020600040101010101" charset="-122"/>
                  <a:sym typeface="思源黑体 CN Bold" panose="020B0800000000000000" charset="-122"/>
                </a:rPr>
                <a:t>就业赛道</a:t>
              </a:r>
            </a:p>
          </p:txBody>
        </p:sp>
        <p:pic>
          <p:nvPicPr>
            <p:cNvPr id="4" name="图片 3" descr="clipImg">
              <a:extLst>
                <a:ext uri="{FF2B5EF4-FFF2-40B4-BE49-F238E27FC236}">
                  <a16:creationId xmlns:a16="http://schemas.microsoft.com/office/drawing/2014/main" id="{4BE141DF-0CFC-7D6F-C246-403B46F4D0F9}"/>
                </a:ext>
              </a:extLst>
            </p:cNvPr>
            <p:cNvPicPr>
              <a:picLocks noChangeAspect="1"/>
            </p:cNvPicPr>
            <p:nvPr/>
          </p:nvPicPr>
          <p:blipFill>
            <a:blip r:embed="rId3"/>
            <a:stretch>
              <a:fillRect/>
            </a:stretch>
          </p:blipFill>
          <p:spPr>
            <a:xfrm>
              <a:off x="0" y="239"/>
              <a:ext cx="1761" cy="1069"/>
            </a:xfrm>
            <a:prstGeom prst="rect">
              <a:avLst/>
            </a:prstGeom>
          </p:spPr>
        </p:pic>
      </p:grpSp>
    </p:spTree>
    <p:extLst>
      <p:ext uri="{BB962C8B-B14F-4D97-AF65-F5344CB8AC3E}">
        <p14:creationId xmlns:p14="http://schemas.microsoft.com/office/powerpoint/2010/main" val="38384590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304800" y="4237567"/>
            <a:ext cx="1422400" cy="243417"/>
          </a:xfrm>
          <a:prstGeom prst="rect">
            <a:avLst/>
          </a:prstGeom>
        </p:spPr>
        <p:txBody>
          <a:bodyPr/>
          <a:lstStyle/>
          <a:p>
            <a:fld id="{1D8BD707-D9CF-40AE-B4C6-C98DA3205C09}" type="datetimeFigureOut">
              <a:rPr lang="en-US" smtClean="0"/>
              <a:t>11/5/2025</a:t>
            </a:fld>
            <a:endParaRPr lang="en-US"/>
          </a:p>
        </p:txBody>
      </p:sp>
      <p:sp>
        <p:nvSpPr>
          <p:cNvPr id="3" name="Footer Placeholder 2"/>
          <p:cNvSpPr>
            <a:spLocks noGrp="1"/>
          </p:cNvSpPr>
          <p:nvPr>
            <p:ph type="ftr" sz="quarter" idx="11"/>
          </p:nvPr>
        </p:nvSpPr>
        <p:spPr>
          <a:xfrm>
            <a:off x="2082800" y="4237567"/>
            <a:ext cx="1930400" cy="243417"/>
          </a:xfrm>
          <a:prstGeom prst="rect">
            <a:avLst/>
          </a:prstGeom>
        </p:spPr>
        <p:txBody>
          <a:bodyPr/>
          <a:lstStyle/>
          <a:p>
            <a:endParaRPr lang="en-US"/>
          </a:p>
        </p:txBody>
      </p:sp>
      <p:sp>
        <p:nvSpPr>
          <p:cNvPr id="4" name="Slide Number Placeholder 3"/>
          <p:cNvSpPr>
            <a:spLocks noGrp="1"/>
          </p:cNvSpPr>
          <p:nvPr>
            <p:ph type="sldNum" sz="quarter" idx="12"/>
          </p:nvPr>
        </p:nvSpPr>
        <p:spPr>
          <a:xfrm>
            <a:off x="4368800" y="4237567"/>
            <a:ext cx="1422400" cy="243417"/>
          </a:xfrm>
          <a:prstGeom prst="rect">
            <a:avLst/>
          </a:prstGeom>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3392148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304800" y="4237567"/>
            <a:ext cx="1422400" cy="243417"/>
          </a:xfrm>
          <a:prstGeom prst="rect">
            <a:avLst/>
          </a:prstGeom>
        </p:spPr>
        <p:txBody>
          <a:bodyPr/>
          <a:lstStyle/>
          <a:p>
            <a:fld id="{1D8BD707-D9CF-40AE-B4C6-C98DA3205C09}" type="datetimeFigureOut">
              <a:rPr lang="en-US" smtClean="0"/>
              <a:t>11/5/2025</a:t>
            </a:fld>
            <a:endParaRPr lang="en-US"/>
          </a:p>
        </p:txBody>
      </p:sp>
      <p:sp>
        <p:nvSpPr>
          <p:cNvPr id="3" name="Footer Placeholder 2"/>
          <p:cNvSpPr>
            <a:spLocks noGrp="1"/>
          </p:cNvSpPr>
          <p:nvPr>
            <p:ph type="ftr" sz="quarter" idx="11"/>
          </p:nvPr>
        </p:nvSpPr>
        <p:spPr>
          <a:xfrm>
            <a:off x="2082800" y="4237567"/>
            <a:ext cx="1930400" cy="243417"/>
          </a:xfrm>
          <a:prstGeom prst="rect">
            <a:avLst/>
          </a:prstGeom>
        </p:spPr>
        <p:txBody>
          <a:bodyPr/>
          <a:lstStyle/>
          <a:p>
            <a:endParaRPr lang="en-US"/>
          </a:p>
        </p:txBody>
      </p:sp>
      <p:sp>
        <p:nvSpPr>
          <p:cNvPr id="4" name="Slide Number Placeholder 3"/>
          <p:cNvSpPr>
            <a:spLocks noGrp="1"/>
          </p:cNvSpPr>
          <p:nvPr>
            <p:ph type="sldNum" sz="quarter" idx="12"/>
          </p:nvPr>
        </p:nvSpPr>
        <p:spPr>
          <a:xfrm>
            <a:off x="4368800" y="4237567"/>
            <a:ext cx="1422400" cy="243417"/>
          </a:xfrm>
          <a:prstGeom prst="rect">
            <a:avLst/>
          </a:prstGeom>
        </p:spPr>
        <p:txBody>
          <a:bodyPr/>
          <a:lstStyle/>
          <a:p>
            <a:fld id="{B6F15528-21DE-4FAA-801E-634DDDAF4B2B}" type="slidenum">
              <a:rPr lang="en-US" smtClean="0"/>
              <a:t>‹#›</a:t>
            </a:fld>
            <a:endParaRPr lang="en-US"/>
          </a:p>
        </p:txBody>
      </p:sp>
      <p:grpSp>
        <p:nvGrpSpPr>
          <p:cNvPr id="5" name="组合 4">
            <a:extLst>
              <a:ext uri="{FF2B5EF4-FFF2-40B4-BE49-F238E27FC236}">
                <a16:creationId xmlns:a16="http://schemas.microsoft.com/office/drawing/2014/main" id="{5834ECD8-FC3B-9FCC-F828-964D66BFD313}"/>
              </a:ext>
            </a:extLst>
          </p:cNvPr>
          <p:cNvGrpSpPr/>
          <p:nvPr userDrawn="1"/>
        </p:nvGrpSpPr>
        <p:grpSpPr>
          <a:xfrm>
            <a:off x="7359650" y="160655"/>
            <a:ext cx="4646295" cy="678815"/>
            <a:chOff x="0" y="239"/>
            <a:chExt cx="7317" cy="1069"/>
          </a:xfrm>
        </p:grpSpPr>
        <p:sp>
          <p:nvSpPr>
            <p:cNvPr id="6" name="文本框 5">
              <a:extLst>
                <a:ext uri="{FF2B5EF4-FFF2-40B4-BE49-F238E27FC236}">
                  <a16:creationId xmlns:a16="http://schemas.microsoft.com/office/drawing/2014/main" id="{E5B9C9B7-3FF5-E7D6-F746-C69DE63345A0}"/>
                </a:ext>
              </a:extLst>
            </p:cNvPr>
            <p:cNvSpPr txBox="1"/>
            <p:nvPr>
              <p:custDataLst>
                <p:tags r:id="rId1"/>
              </p:custDataLst>
            </p:nvPr>
          </p:nvSpPr>
          <p:spPr>
            <a:xfrm>
              <a:off x="1414" y="500"/>
              <a:ext cx="5903" cy="58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2157AD"/>
                  </a:solidFill>
                  <a:effectLst/>
                  <a:uLnTx/>
                  <a:uFillTx/>
                  <a:latin typeface="汉仪颜楷简" panose="00020600040101010101" charset="-122"/>
                  <a:ea typeface="汉仪颜楷简" panose="00020600040101010101" charset="-122"/>
                  <a:cs typeface="汉仪颜楷简" panose="00020600040101010101" charset="-122"/>
                  <a:sym typeface="思源黑体 CN Bold" panose="020B0800000000000000" charset="-122"/>
                </a:rPr>
                <a:t>全国大学生职业规划大赛</a:t>
              </a:r>
              <a:r>
                <a:rPr kumimoji="0" lang="en-US" altLang="zh-CN" sz="1800" b="1" i="0" u="none" strike="noStrike" kern="1200" cap="none" spc="0" normalizeH="0" baseline="0" noProof="0" dirty="0">
                  <a:ln>
                    <a:noFill/>
                  </a:ln>
                  <a:solidFill>
                    <a:srgbClr val="2157AD"/>
                  </a:solidFill>
                  <a:effectLst/>
                  <a:uLnTx/>
                  <a:uFillTx/>
                  <a:latin typeface="汉仪颜楷简" panose="00020600040101010101" charset="-122"/>
                  <a:ea typeface="汉仪颜楷简" panose="00020600040101010101" charset="-122"/>
                  <a:cs typeface="汉仪颜楷简" panose="00020600040101010101" charset="-122"/>
                  <a:sym typeface="思源黑体 CN Bold" panose="020B0800000000000000" charset="-122"/>
                </a:rPr>
                <a:t>-</a:t>
              </a:r>
              <a:r>
                <a:rPr kumimoji="0" lang="zh-CN" altLang="en-US" sz="1800" b="1" i="0" u="none" strike="noStrike" kern="1200" cap="none" spc="0" normalizeH="0" baseline="0" noProof="0" dirty="0">
                  <a:ln>
                    <a:noFill/>
                  </a:ln>
                  <a:solidFill>
                    <a:srgbClr val="2157AD"/>
                  </a:solidFill>
                  <a:effectLst/>
                  <a:uLnTx/>
                  <a:uFillTx/>
                  <a:latin typeface="汉仪颜楷简" panose="00020600040101010101" charset="-122"/>
                  <a:ea typeface="汉仪颜楷简" panose="00020600040101010101" charset="-122"/>
                  <a:cs typeface="汉仪颜楷简" panose="00020600040101010101" charset="-122"/>
                  <a:sym typeface="思源黑体 CN Bold" panose="020B0800000000000000" charset="-122"/>
                </a:rPr>
                <a:t>就业赛道</a:t>
              </a:r>
            </a:p>
          </p:txBody>
        </p:sp>
        <p:pic>
          <p:nvPicPr>
            <p:cNvPr id="7" name="图片 6" descr="clipImg">
              <a:extLst>
                <a:ext uri="{FF2B5EF4-FFF2-40B4-BE49-F238E27FC236}">
                  <a16:creationId xmlns:a16="http://schemas.microsoft.com/office/drawing/2014/main" id="{AD7C84EB-3A9C-711D-41B3-4A1AA26F27EA}"/>
                </a:ext>
              </a:extLst>
            </p:cNvPr>
            <p:cNvPicPr>
              <a:picLocks noChangeAspect="1"/>
            </p:cNvPicPr>
            <p:nvPr/>
          </p:nvPicPr>
          <p:blipFill>
            <a:blip r:embed="rId3"/>
            <a:stretch>
              <a:fillRect/>
            </a:stretch>
          </p:blipFill>
          <p:spPr>
            <a:xfrm>
              <a:off x="0" y="239"/>
              <a:ext cx="1761" cy="1069"/>
            </a:xfrm>
            <a:prstGeom prst="rect">
              <a:avLst/>
            </a:prstGeom>
          </p:spPr>
        </p:pic>
      </p:grpSp>
    </p:spTree>
    <p:extLst>
      <p:ext uri="{BB962C8B-B14F-4D97-AF65-F5344CB8AC3E}">
        <p14:creationId xmlns:p14="http://schemas.microsoft.com/office/powerpoint/2010/main" val="3834403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89B9349-8EC3-90EF-F63A-A18DB6B61FF5}"/>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FA23E5F7-9A50-62A2-AD38-BA6DE00CFA09}"/>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C00A7FD4-E73B-5F10-E701-30C0DBE6A0FF}"/>
              </a:ext>
            </a:extLst>
          </p:cNvPr>
          <p:cNvSpPr>
            <a:spLocks noGrp="1"/>
          </p:cNvSpPr>
          <p:nvPr>
            <p:ph type="dt" sz="half" idx="10"/>
          </p:nvPr>
        </p:nvSpPr>
        <p:spPr>
          <a:xfrm>
            <a:off x="838200" y="6356350"/>
            <a:ext cx="2743200" cy="365125"/>
          </a:xfrm>
          <a:prstGeom prst="rect">
            <a:avLst/>
          </a:prstGeom>
        </p:spPr>
        <p:txBody>
          <a:bodyPr/>
          <a:lstStyle/>
          <a:p>
            <a:fld id="{053B1F8D-CB8C-4D1F-B2E6-BE176471D2E6}" type="datetimeFigureOut">
              <a:rPr lang="zh-CN" altLang="en-US" smtClean="0"/>
              <a:t>2025/11/5</a:t>
            </a:fld>
            <a:endParaRPr lang="zh-CN" altLang="en-US"/>
          </a:p>
        </p:txBody>
      </p:sp>
      <p:sp>
        <p:nvSpPr>
          <p:cNvPr id="5" name="页脚占位符 4">
            <a:extLst>
              <a:ext uri="{FF2B5EF4-FFF2-40B4-BE49-F238E27FC236}">
                <a16:creationId xmlns:a16="http://schemas.microsoft.com/office/drawing/2014/main" id="{B23BA919-823A-2F70-327D-AFFF8612D911}"/>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2B061462-F14A-EA7F-E2DA-3069FDA0DA2E}"/>
              </a:ext>
            </a:extLst>
          </p:cNvPr>
          <p:cNvSpPr>
            <a:spLocks noGrp="1"/>
          </p:cNvSpPr>
          <p:nvPr>
            <p:ph type="sldNum" sz="quarter" idx="12"/>
          </p:nvPr>
        </p:nvSpPr>
        <p:spPr>
          <a:xfrm>
            <a:off x="8610600" y="6356350"/>
            <a:ext cx="2743200" cy="365125"/>
          </a:xfrm>
          <a:prstGeom prst="rect">
            <a:avLst/>
          </a:prstGeom>
        </p:spPr>
        <p:txBody>
          <a:bodyPr/>
          <a:lstStyle/>
          <a:p>
            <a:fld id="{D0E1C36F-D305-44B0-A3C7-2341D7447B20}" type="slidenum">
              <a:rPr lang="zh-CN" altLang="en-US" smtClean="0"/>
              <a:t>‹#›</a:t>
            </a:fld>
            <a:endParaRPr lang="zh-CN" altLang="en-US"/>
          </a:p>
        </p:txBody>
      </p:sp>
    </p:spTree>
    <p:extLst>
      <p:ext uri="{BB962C8B-B14F-4D97-AF65-F5344CB8AC3E}">
        <p14:creationId xmlns:p14="http://schemas.microsoft.com/office/powerpoint/2010/main" val="487444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E026F8E-8472-B3BA-82EA-3FF92CBD46D3}"/>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25FCA22-4251-8B28-3D77-EBEB5621BE31}"/>
              </a:ext>
            </a:extLst>
          </p:cNvPr>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DDA5648-A12E-7681-957C-E6DAB718E2C6}"/>
              </a:ext>
            </a:extLst>
          </p:cNvPr>
          <p:cNvSpPr>
            <a:spLocks noGrp="1"/>
          </p:cNvSpPr>
          <p:nvPr>
            <p:ph type="dt" sz="half" idx="10"/>
          </p:nvPr>
        </p:nvSpPr>
        <p:spPr>
          <a:xfrm>
            <a:off x="838200" y="6356350"/>
            <a:ext cx="2743200" cy="365125"/>
          </a:xfrm>
          <a:prstGeom prst="rect">
            <a:avLst/>
          </a:prstGeom>
        </p:spPr>
        <p:txBody>
          <a:bodyPr/>
          <a:lstStyle/>
          <a:p>
            <a:fld id="{053B1F8D-CB8C-4D1F-B2E6-BE176471D2E6}" type="datetimeFigureOut">
              <a:rPr lang="zh-CN" altLang="en-US" smtClean="0"/>
              <a:t>2025/11/5</a:t>
            </a:fld>
            <a:endParaRPr lang="zh-CN" altLang="en-US"/>
          </a:p>
        </p:txBody>
      </p:sp>
      <p:sp>
        <p:nvSpPr>
          <p:cNvPr id="5" name="页脚占位符 4">
            <a:extLst>
              <a:ext uri="{FF2B5EF4-FFF2-40B4-BE49-F238E27FC236}">
                <a16:creationId xmlns:a16="http://schemas.microsoft.com/office/drawing/2014/main" id="{6E4C4CEE-DA87-9FC8-15C0-4731112ABF83}"/>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B16273B3-37FC-1905-B332-8CB5BEE90A2B}"/>
              </a:ext>
            </a:extLst>
          </p:cNvPr>
          <p:cNvSpPr>
            <a:spLocks noGrp="1"/>
          </p:cNvSpPr>
          <p:nvPr>
            <p:ph type="sldNum" sz="quarter" idx="12"/>
          </p:nvPr>
        </p:nvSpPr>
        <p:spPr>
          <a:xfrm>
            <a:off x="8610600" y="6356350"/>
            <a:ext cx="2743200" cy="365125"/>
          </a:xfrm>
          <a:prstGeom prst="rect">
            <a:avLst/>
          </a:prstGeom>
        </p:spPr>
        <p:txBody>
          <a:bodyPr/>
          <a:lstStyle/>
          <a:p>
            <a:fld id="{D0E1C36F-D305-44B0-A3C7-2341D7447B20}" type="slidenum">
              <a:rPr lang="zh-CN" altLang="en-US" smtClean="0"/>
              <a:t>‹#›</a:t>
            </a:fld>
            <a:endParaRPr lang="zh-CN" altLang="en-US"/>
          </a:p>
        </p:txBody>
      </p:sp>
    </p:spTree>
    <p:extLst>
      <p:ext uri="{BB962C8B-B14F-4D97-AF65-F5344CB8AC3E}">
        <p14:creationId xmlns:p14="http://schemas.microsoft.com/office/powerpoint/2010/main" val="2121019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0352D7E-EC3C-685B-1E8C-ADEC8F23885C}"/>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2F20FD5B-2693-91FC-92A0-A60BB170E381}"/>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A51D0C44-7DA2-CCA7-0EE1-87F07B23468E}"/>
              </a:ext>
            </a:extLst>
          </p:cNvPr>
          <p:cNvSpPr>
            <a:spLocks noGrp="1"/>
          </p:cNvSpPr>
          <p:nvPr>
            <p:ph type="dt" sz="half" idx="10"/>
          </p:nvPr>
        </p:nvSpPr>
        <p:spPr>
          <a:xfrm>
            <a:off x="838200" y="6356350"/>
            <a:ext cx="2743200" cy="365125"/>
          </a:xfrm>
          <a:prstGeom prst="rect">
            <a:avLst/>
          </a:prstGeom>
        </p:spPr>
        <p:txBody>
          <a:bodyPr/>
          <a:lstStyle/>
          <a:p>
            <a:fld id="{053B1F8D-CB8C-4D1F-B2E6-BE176471D2E6}" type="datetimeFigureOut">
              <a:rPr lang="zh-CN" altLang="en-US" smtClean="0"/>
              <a:t>2025/11/5</a:t>
            </a:fld>
            <a:endParaRPr lang="zh-CN" altLang="en-US"/>
          </a:p>
        </p:txBody>
      </p:sp>
      <p:sp>
        <p:nvSpPr>
          <p:cNvPr id="5" name="页脚占位符 4">
            <a:extLst>
              <a:ext uri="{FF2B5EF4-FFF2-40B4-BE49-F238E27FC236}">
                <a16:creationId xmlns:a16="http://schemas.microsoft.com/office/drawing/2014/main" id="{BD252A5B-98D5-6AB9-7DAC-88744E42C7DE}"/>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F6C9D17D-D6BF-6CBB-4483-2EE29FC3A60B}"/>
              </a:ext>
            </a:extLst>
          </p:cNvPr>
          <p:cNvSpPr>
            <a:spLocks noGrp="1"/>
          </p:cNvSpPr>
          <p:nvPr>
            <p:ph type="sldNum" sz="quarter" idx="12"/>
          </p:nvPr>
        </p:nvSpPr>
        <p:spPr>
          <a:xfrm>
            <a:off x="8610600" y="6356350"/>
            <a:ext cx="2743200" cy="365125"/>
          </a:xfrm>
          <a:prstGeom prst="rect">
            <a:avLst/>
          </a:prstGeom>
        </p:spPr>
        <p:txBody>
          <a:bodyPr/>
          <a:lstStyle/>
          <a:p>
            <a:fld id="{D0E1C36F-D305-44B0-A3C7-2341D7447B20}" type="slidenum">
              <a:rPr lang="zh-CN" altLang="en-US" smtClean="0"/>
              <a:t>‹#›</a:t>
            </a:fld>
            <a:endParaRPr lang="zh-CN" altLang="en-US"/>
          </a:p>
        </p:txBody>
      </p:sp>
    </p:spTree>
    <p:extLst>
      <p:ext uri="{BB962C8B-B14F-4D97-AF65-F5344CB8AC3E}">
        <p14:creationId xmlns:p14="http://schemas.microsoft.com/office/powerpoint/2010/main" val="1187852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1C7EA59-4C60-A07A-3A6D-56C79F6BD1E8}"/>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92F4E176-9E63-B771-6501-D3FA46EB0F6A}"/>
              </a:ext>
            </a:extLst>
          </p:cNvPr>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2AD9DDC4-BE04-A014-F81A-3B88720F6913}"/>
              </a:ext>
            </a:extLst>
          </p:cNvPr>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03936331-027E-2457-0E89-7703F22065ED}"/>
              </a:ext>
            </a:extLst>
          </p:cNvPr>
          <p:cNvSpPr>
            <a:spLocks noGrp="1"/>
          </p:cNvSpPr>
          <p:nvPr>
            <p:ph type="dt" sz="half" idx="10"/>
          </p:nvPr>
        </p:nvSpPr>
        <p:spPr>
          <a:xfrm>
            <a:off x="838200" y="6356350"/>
            <a:ext cx="2743200" cy="365125"/>
          </a:xfrm>
          <a:prstGeom prst="rect">
            <a:avLst/>
          </a:prstGeom>
        </p:spPr>
        <p:txBody>
          <a:bodyPr/>
          <a:lstStyle/>
          <a:p>
            <a:fld id="{053B1F8D-CB8C-4D1F-B2E6-BE176471D2E6}" type="datetimeFigureOut">
              <a:rPr lang="zh-CN" altLang="en-US" smtClean="0"/>
              <a:t>2025/11/5</a:t>
            </a:fld>
            <a:endParaRPr lang="zh-CN" altLang="en-US"/>
          </a:p>
        </p:txBody>
      </p:sp>
      <p:sp>
        <p:nvSpPr>
          <p:cNvPr id="6" name="页脚占位符 5">
            <a:extLst>
              <a:ext uri="{FF2B5EF4-FFF2-40B4-BE49-F238E27FC236}">
                <a16:creationId xmlns:a16="http://schemas.microsoft.com/office/drawing/2014/main" id="{76962252-6CEB-15E2-3F41-A611239384E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id="{DF9AA8A9-BBA3-3C7E-5469-20C800B8F135}"/>
              </a:ext>
            </a:extLst>
          </p:cNvPr>
          <p:cNvSpPr>
            <a:spLocks noGrp="1"/>
          </p:cNvSpPr>
          <p:nvPr>
            <p:ph type="sldNum" sz="quarter" idx="12"/>
          </p:nvPr>
        </p:nvSpPr>
        <p:spPr>
          <a:xfrm>
            <a:off x="8610600" y="6356350"/>
            <a:ext cx="2743200" cy="365125"/>
          </a:xfrm>
          <a:prstGeom prst="rect">
            <a:avLst/>
          </a:prstGeom>
        </p:spPr>
        <p:txBody>
          <a:bodyPr/>
          <a:lstStyle/>
          <a:p>
            <a:fld id="{D0E1C36F-D305-44B0-A3C7-2341D7447B20}" type="slidenum">
              <a:rPr lang="zh-CN" altLang="en-US" smtClean="0"/>
              <a:t>‹#›</a:t>
            </a:fld>
            <a:endParaRPr lang="zh-CN" altLang="en-US"/>
          </a:p>
        </p:txBody>
      </p:sp>
    </p:spTree>
    <p:extLst>
      <p:ext uri="{BB962C8B-B14F-4D97-AF65-F5344CB8AC3E}">
        <p14:creationId xmlns:p14="http://schemas.microsoft.com/office/powerpoint/2010/main" val="42798773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png"/><Relationship Id="rId4"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2.emf"/><Relationship Id="rId5" Type="http://schemas.openxmlformats.org/officeDocument/2006/relationships/image" Target="../media/image1.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1.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image" Target="../media/image2.emf"/></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Freeform 2">
            <a:extLst>
              <a:ext uri="{FF2B5EF4-FFF2-40B4-BE49-F238E27FC236}">
                <a16:creationId xmlns:a16="http://schemas.microsoft.com/office/drawing/2014/main" id="{46039208-F68A-924A-2DB2-1D0A88B5287F}"/>
              </a:ext>
            </a:extLst>
          </p:cNvPr>
          <p:cNvSpPr/>
          <p:nvPr userDrawn="1"/>
        </p:nvSpPr>
        <p:spPr>
          <a:xfrm>
            <a:off x="0" y="3711715"/>
            <a:ext cx="12192000" cy="3972560"/>
          </a:xfrm>
          <a:custGeom>
            <a:avLst/>
            <a:gdLst/>
            <a:ahLst/>
            <a:cxnLst/>
            <a:rect l="l" t="t" r="r" b="b"/>
            <a:pathLst>
              <a:path w="18288000" h="5958840">
                <a:moveTo>
                  <a:pt x="0" y="0"/>
                </a:moveTo>
                <a:lnTo>
                  <a:pt x="18288000" y="0"/>
                </a:lnTo>
                <a:lnTo>
                  <a:pt x="18288000" y="5958840"/>
                </a:lnTo>
                <a:lnTo>
                  <a:pt x="0" y="5958840"/>
                </a:lnTo>
                <a:lnTo>
                  <a:pt x="0" y="0"/>
                </a:lnTo>
                <a:close/>
              </a:path>
            </a:pathLst>
          </a:custGeom>
          <a:blipFill>
            <a:blip r:embed="rId5"/>
            <a:stretch>
              <a:fillRect/>
            </a:stretch>
          </a:blipFill>
        </p:spPr>
        <p:txBody>
          <a:bodyPr/>
          <a:lstStyle/>
          <a:p>
            <a:endParaRPr lang="zh-CN" altLang="en-US" dirty="0"/>
          </a:p>
        </p:txBody>
      </p:sp>
      <p:pic>
        <p:nvPicPr>
          <p:cNvPr id="8" name="图片 7"/>
          <p:cNvPicPr>
            <a:picLocks noChangeAspect="1"/>
          </p:cNvPicPr>
          <p:nvPr userDrawn="1"/>
        </p:nvPicPr>
        <p:blipFill rotWithShape="1">
          <a:blip r:embed="rId6" cstate="print">
            <a:extLst>
              <a:ext uri="{28A0092B-C50C-407E-A947-70E740481C1C}">
                <a14:useLocalDpi xmlns:a14="http://schemas.microsoft.com/office/drawing/2010/main" val="0"/>
              </a:ext>
            </a:extLst>
          </a:blip>
          <a:srcRect t="62816"/>
          <a:stretch>
            <a:fillRect/>
          </a:stretch>
        </p:blipFill>
        <p:spPr>
          <a:xfrm>
            <a:off x="237027" y="232237"/>
            <a:ext cx="2284410" cy="428247"/>
          </a:xfrm>
          <a:prstGeom prst="rect">
            <a:avLst/>
          </a:prstGeom>
        </p:spPr>
      </p:pic>
      <p:grpSp>
        <p:nvGrpSpPr>
          <p:cNvPr id="2" name="组合 1">
            <a:extLst>
              <a:ext uri="{FF2B5EF4-FFF2-40B4-BE49-F238E27FC236}">
                <a16:creationId xmlns:a16="http://schemas.microsoft.com/office/drawing/2014/main" id="{280A163C-20C6-3576-1EE3-B2456678F902}"/>
              </a:ext>
            </a:extLst>
          </p:cNvPr>
          <p:cNvGrpSpPr/>
          <p:nvPr userDrawn="1"/>
        </p:nvGrpSpPr>
        <p:grpSpPr>
          <a:xfrm>
            <a:off x="7359650" y="160655"/>
            <a:ext cx="4646930" cy="678815"/>
            <a:chOff x="0" y="239"/>
            <a:chExt cx="7318" cy="1069"/>
          </a:xfrm>
        </p:grpSpPr>
        <p:sp>
          <p:nvSpPr>
            <p:cNvPr id="7" name="文本框 6">
              <a:extLst>
                <a:ext uri="{FF2B5EF4-FFF2-40B4-BE49-F238E27FC236}">
                  <a16:creationId xmlns:a16="http://schemas.microsoft.com/office/drawing/2014/main" id="{59CAE17C-BD2A-1F26-6907-7767C2229046}"/>
                </a:ext>
              </a:extLst>
            </p:cNvPr>
            <p:cNvSpPr txBox="1"/>
            <p:nvPr>
              <p:custDataLst>
                <p:tags r:id="rId4"/>
              </p:custDataLst>
            </p:nvPr>
          </p:nvSpPr>
          <p:spPr>
            <a:xfrm>
              <a:off x="1415" y="500"/>
              <a:ext cx="5903" cy="58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2157AD"/>
                  </a:solidFill>
                  <a:effectLst/>
                  <a:uLnTx/>
                  <a:uFillTx/>
                  <a:latin typeface="汉仪颜楷简" panose="00020600040101010101" charset="-122"/>
                  <a:ea typeface="汉仪颜楷简" panose="00020600040101010101" charset="-122"/>
                  <a:cs typeface="汉仪颜楷简" panose="00020600040101010101" charset="-122"/>
                  <a:sym typeface="思源黑体 CN Bold" panose="020B0800000000000000" charset="-122"/>
                </a:rPr>
                <a:t>全国大学生职业规划大赛</a:t>
              </a:r>
              <a:r>
                <a:rPr kumimoji="0" lang="en-US" altLang="zh-CN" sz="1800" b="1" i="0" u="none" strike="noStrike" kern="1200" cap="none" spc="0" normalizeH="0" baseline="0" noProof="0" dirty="0">
                  <a:ln>
                    <a:noFill/>
                  </a:ln>
                  <a:solidFill>
                    <a:srgbClr val="2157AD"/>
                  </a:solidFill>
                  <a:effectLst/>
                  <a:uLnTx/>
                  <a:uFillTx/>
                  <a:latin typeface="汉仪颜楷简" panose="00020600040101010101" charset="-122"/>
                  <a:ea typeface="汉仪颜楷简" panose="00020600040101010101" charset="-122"/>
                  <a:cs typeface="汉仪颜楷简" panose="00020600040101010101" charset="-122"/>
                  <a:sym typeface="思源黑体 CN Bold" panose="020B0800000000000000" charset="-122"/>
                </a:rPr>
                <a:t>-</a:t>
              </a:r>
              <a:r>
                <a:rPr kumimoji="0" lang="zh-CN" altLang="en-US" sz="1800" b="1" i="0" u="none" strike="noStrike" kern="1200" cap="none" spc="0" normalizeH="0" baseline="0" noProof="0" dirty="0">
                  <a:ln>
                    <a:noFill/>
                  </a:ln>
                  <a:solidFill>
                    <a:srgbClr val="2157AD"/>
                  </a:solidFill>
                  <a:effectLst/>
                  <a:uLnTx/>
                  <a:uFillTx/>
                  <a:latin typeface="汉仪颜楷简" panose="00020600040101010101" charset="-122"/>
                  <a:ea typeface="汉仪颜楷简" panose="00020600040101010101" charset="-122"/>
                  <a:cs typeface="汉仪颜楷简" panose="00020600040101010101" charset="-122"/>
                  <a:sym typeface="思源黑体 CN Bold" panose="020B0800000000000000" charset="-122"/>
                </a:rPr>
                <a:t>就业赛道</a:t>
              </a:r>
            </a:p>
          </p:txBody>
        </p:sp>
        <p:pic>
          <p:nvPicPr>
            <p:cNvPr id="9" name="图片 8" descr="clipImg">
              <a:extLst>
                <a:ext uri="{FF2B5EF4-FFF2-40B4-BE49-F238E27FC236}">
                  <a16:creationId xmlns:a16="http://schemas.microsoft.com/office/drawing/2014/main" id="{59AA3D90-B335-2AF9-210B-F73140CA451D}"/>
                </a:ext>
              </a:extLst>
            </p:cNvPr>
            <p:cNvPicPr>
              <a:picLocks noChangeAspect="1"/>
            </p:cNvPicPr>
            <p:nvPr/>
          </p:nvPicPr>
          <p:blipFill>
            <a:blip r:embed="rId7"/>
            <a:stretch>
              <a:fillRect/>
            </a:stretch>
          </p:blipFill>
          <p:spPr>
            <a:xfrm>
              <a:off x="0" y="239"/>
              <a:ext cx="1761" cy="1069"/>
            </a:xfrm>
            <a:prstGeom prst="rect">
              <a:avLst/>
            </a:prstGeom>
          </p:spPr>
        </p:pic>
      </p:grpSp>
    </p:spTree>
    <p:extLst>
      <p:ext uri="{BB962C8B-B14F-4D97-AF65-F5344CB8AC3E}">
        <p14:creationId xmlns:p14="http://schemas.microsoft.com/office/powerpoint/2010/main" val="2598524154"/>
      </p:ext>
    </p:extLst>
  </p:cSld>
  <p:clrMap bg1="lt1" tx1="dk1" bg2="lt2" tx2="dk2" accent1="accent1" accent2="accent2" accent3="accent3" accent4="accent4" accent5="accent5" accent6="accent6" hlink="hlink" folHlink="folHlink"/>
  <p:sldLayoutIdLst>
    <p:sldLayoutId id="2147483687" r:id="rId1"/>
    <p:sldLayoutId id="2147483693" r:id="rId2"/>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anose="020B0604020202020204"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anose="020B0604020202020204"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anose="020B0604020202020204"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anose="020B0604020202020204"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anose="020B0604020202020204"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anose="020B0604020202020204"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anose="020B0604020202020204"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anose="020B0604020202020204"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06F9E319-A27E-CA4F-CE18-FE8118653BAC}"/>
              </a:ext>
            </a:extLst>
          </p:cNvPr>
          <p:cNvSpPr/>
          <p:nvPr userDrawn="1"/>
        </p:nvSpPr>
        <p:spPr>
          <a:xfrm rot="2556738" flipH="1">
            <a:off x="-2930477" y="4085387"/>
            <a:ext cx="9226923" cy="3006439"/>
          </a:xfrm>
          <a:custGeom>
            <a:avLst/>
            <a:gdLst/>
            <a:ahLst/>
            <a:cxnLst/>
            <a:rect l="l" t="t" r="r" b="b"/>
            <a:pathLst>
              <a:path w="13840385" h="4509659">
                <a:moveTo>
                  <a:pt x="13840385" y="0"/>
                </a:moveTo>
                <a:lnTo>
                  <a:pt x="0" y="0"/>
                </a:lnTo>
                <a:lnTo>
                  <a:pt x="0" y="4509659"/>
                </a:lnTo>
                <a:lnTo>
                  <a:pt x="13840385" y="4509659"/>
                </a:lnTo>
                <a:lnTo>
                  <a:pt x="13840385" y="0"/>
                </a:lnTo>
                <a:close/>
              </a:path>
            </a:pathLst>
          </a:custGeom>
          <a:blipFill>
            <a:blip r:embed="rId5"/>
            <a:stretch>
              <a:fillRect/>
            </a:stretch>
          </a:blipFill>
        </p:spPr>
      </p:sp>
      <p:sp>
        <p:nvSpPr>
          <p:cNvPr id="6" name="Freeform 17">
            <a:extLst>
              <a:ext uri="{FF2B5EF4-FFF2-40B4-BE49-F238E27FC236}">
                <a16:creationId xmlns:a16="http://schemas.microsoft.com/office/drawing/2014/main" id="{F9441F76-8EB5-5FD7-4662-08496067A527}"/>
              </a:ext>
            </a:extLst>
          </p:cNvPr>
          <p:cNvSpPr/>
          <p:nvPr userDrawn="1"/>
        </p:nvSpPr>
        <p:spPr>
          <a:xfrm rot="2556738" flipH="1">
            <a:off x="7225851" y="292584"/>
            <a:ext cx="8992751" cy="2930138"/>
          </a:xfrm>
          <a:custGeom>
            <a:avLst/>
            <a:gdLst/>
            <a:ahLst/>
            <a:cxnLst/>
            <a:rect l="l" t="t" r="r" b="b"/>
            <a:pathLst>
              <a:path w="13489126" h="4395207">
                <a:moveTo>
                  <a:pt x="13489126" y="0"/>
                </a:moveTo>
                <a:lnTo>
                  <a:pt x="0" y="0"/>
                </a:lnTo>
                <a:lnTo>
                  <a:pt x="0" y="4395206"/>
                </a:lnTo>
                <a:lnTo>
                  <a:pt x="13489126" y="4395206"/>
                </a:lnTo>
                <a:lnTo>
                  <a:pt x="13489126" y="0"/>
                </a:lnTo>
                <a:close/>
              </a:path>
            </a:pathLst>
          </a:custGeom>
          <a:blipFill>
            <a:blip r:embed="rId5"/>
            <a:stretch>
              <a:fillRect/>
            </a:stretch>
          </a:blipFill>
        </p:spPr>
      </p:sp>
      <p:pic>
        <p:nvPicPr>
          <p:cNvPr id="8" name="图片 7"/>
          <p:cNvPicPr>
            <a:picLocks noChangeAspect="1"/>
          </p:cNvPicPr>
          <p:nvPr userDrawn="1"/>
        </p:nvPicPr>
        <p:blipFill rotWithShape="1">
          <a:blip r:embed="rId6" cstate="print">
            <a:extLst>
              <a:ext uri="{28A0092B-C50C-407E-A947-70E740481C1C}">
                <a14:useLocalDpi xmlns:a14="http://schemas.microsoft.com/office/drawing/2010/main" val="0"/>
              </a:ext>
            </a:extLst>
          </a:blip>
          <a:srcRect t="62816"/>
          <a:stretch>
            <a:fillRect/>
          </a:stretch>
        </p:blipFill>
        <p:spPr>
          <a:xfrm>
            <a:off x="296663" y="285938"/>
            <a:ext cx="2284410" cy="428247"/>
          </a:xfrm>
          <a:prstGeom prst="rect">
            <a:avLst/>
          </a:prstGeom>
        </p:spPr>
      </p:pic>
    </p:spTree>
    <p:extLst>
      <p:ext uri="{BB962C8B-B14F-4D97-AF65-F5344CB8AC3E}">
        <p14:creationId xmlns:p14="http://schemas.microsoft.com/office/powerpoint/2010/main" val="1489312726"/>
      </p:ext>
    </p:extLst>
  </p:cSld>
  <p:clrMap bg1="lt1" tx1="dk1" bg2="lt2" tx2="dk2" accent1="accent1" accent2="accent2" accent3="accent3" accent4="accent4" accent5="accent5" accent6="accent6" hlink="hlink" folHlink="folHlink"/>
  <p:sldLayoutIdLst>
    <p:sldLayoutId id="2147483700" r:id="rId1"/>
    <p:sldLayoutId id="2147483706" r:id="rId2"/>
    <p:sldLayoutId id="2147483721" r:id="rId3"/>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anose="020B0604020202020204"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anose="020B0604020202020204"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anose="020B0604020202020204"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anose="020B0604020202020204"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anose="020B0604020202020204"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anose="020B0604020202020204"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anose="020B0604020202020204"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anose="020B0604020202020204"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Freeform 4">
            <a:extLst>
              <a:ext uri="{FF2B5EF4-FFF2-40B4-BE49-F238E27FC236}">
                <a16:creationId xmlns:a16="http://schemas.microsoft.com/office/drawing/2014/main" id="{751C09A3-F1A0-88DB-999F-6D02BA4B718B}"/>
              </a:ext>
            </a:extLst>
          </p:cNvPr>
          <p:cNvSpPr/>
          <p:nvPr userDrawn="1"/>
        </p:nvSpPr>
        <p:spPr>
          <a:xfrm rot="2556738" flipH="1">
            <a:off x="-2930477" y="4085387"/>
            <a:ext cx="9226923" cy="3006439"/>
          </a:xfrm>
          <a:custGeom>
            <a:avLst/>
            <a:gdLst/>
            <a:ahLst/>
            <a:cxnLst/>
            <a:rect l="l" t="t" r="r" b="b"/>
            <a:pathLst>
              <a:path w="13840385" h="4509659">
                <a:moveTo>
                  <a:pt x="13840385" y="0"/>
                </a:moveTo>
                <a:lnTo>
                  <a:pt x="0" y="0"/>
                </a:lnTo>
                <a:lnTo>
                  <a:pt x="0" y="4509659"/>
                </a:lnTo>
                <a:lnTo>
                  <a:pt x="13840385" y="4509659"/>
                </a:lnTo>
                <a:lnTo>
                  <a:pt x="13840385" y="0"/>
                </a:lnTo>
                <a:close/>
              </a:path>
            </a:pathLst>
          </a:custGeom>
          <a:blipFill>
            <a:blip r:embed="rId13"/>
            <a:stretch>
              <a:fillRect/>
            </a:stretch>
          </a:blipFill>
        </p:spPr>
      </p:sp>
      <p:sp>
        <p:nvSpPr>
          <p:cNvPr id="8" name="Freeform 17">
            <a:extLst>
              <a:ext uri="{FF2B5EF4-FFF2-40B4-BE49-F238E27FC236}">
                <a16:creationId xmlns:a16="http://schemas.microsoft.com/office/drawing/2014/main" id="{4D0971E6-CEEE-43CC-C93D-C9E469D2CF6A}"/>
              </a:ext>
            </a:extLst>
          </p:cNvPr>
          <p:cNvSpPr/>
          <p:nvPr userDrawn="1"/>
        </p:nvSpPr>
        <p:spPr>
          <a:xfrm rot="2556738" flipH="1">
            <a:off x="7225851" y="292584"/>
            <a:ext cx="8992751" cy="2930138"/>
          </a:xfrm>
          <a:custGeom>
            <a:avLst/>
            <a:gdLst/>
            <a:ahLst/>
            <a:cxnLst/>
            <a:rect l="l" t="t" r="r" b="b"/>
            <a:pathLst>
              <a:path w="13489126" h="4395207">
                <a:moveTo>
                  <a:pt x="13489126" y="0"/>
                </a:moveTo>
                <a:lnTo>
                  <a:pt x="0" y="0"/>
                </a:lnTo>
                <a:lnTo>
                  <a:pt x="0" y="4395206"/>
                </a:lnTo>
                <a:lnTo>
                  <a:pt x="13489126" y="4395206"/>
                </a:lnTo>
                <a:lnTo>
                  <a:pt x="13489126" y="0"/>
                </a:lnTo>
                <a:close/>
              </a:path>
            </a:pathLst>
          </a:custGeom>
          <a:blipFill>
            <a:blip r:embed="rId13"/>
            <a:stretch>
              <a:fillRect/>
            </a:stretch>
          </a:blipFill>
        </p:spPr>
      </p:sp>
      <p:pic>
        <p:nvPicPr>
          <p:cNvPr id="12" name="图片 11">
            <a:extLst>
              <a:ext uri="{FF2B5EF4-FFF2-40B4-BE49-F238E27FC236}">
                <a16:creationId xmlns:a16="http://schemas.microsoft.com/office/drawing/2014/main" id="{992E4517-B812-A471-3261-FB442C0C6A64}"/>
              </a:ext>
            </a:extLst>
          </p:cNvPr>
          <p:cNvPicPr>
            <a:picLocks noChangeAspect="1"/>
          </p:cNvPicPr>
          <p:nvPr userDrawn="1"/>
        </p:nvPicPr>
        <p:blipFill rotWithShape="1">
          <a:blip r:embed="rId14" cstate="print">
            <a:extLst>
              <a:ext uri="{28A0092B-C50C-407E-A947-70E740481C1C}">
                <a14:useLocalDpi xmlns:a14="http://schemas.microsoft.com/office/drawing/2010/main" val="0"/>
              </a:ext>
            </a:extLst>
          </a:blip>
          <a:srcRect t="62816"/>
          <a:stretch>
            <a:fillRect/>
          </a:stretch>
        </p:blipFill>
        <p:spPr>
          <a:xfrm>
            <a:off x="296663" y="285938"/>
            <a:ext cx="2284410" cy="428247"/>
          </a:xfrm>
          <a:prstGeom prst="rect">
            <a:avLst/>
          </a:prstGeom>
        </p:spPr>
      </p:pic>
    </p:spTree>
    <p:extLst>
      <p:ext uri="{BB962C8B-B14F-4D97-AF65-F5344CB8AC3E}">
        <p14:creationId xmlns:p14="http://schemas.microsoft.com/office/powerpoint/2010/main" val="3286968875"/>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5389421"/>
      </p:ext>
    </p:extLst>
  </p:cSld>
  <p:clrMap bg1="lt1" tx1="dk1" bg2="lt2" tx2="dk2" accent1="accent1" accent2="accent2" accent3="accent3" accent4="accent4" accent5="accent5" accent6="accent6" hlink="hlink" folHlink="folHlink"/>
  <p:sldLayoutIdLst>
    <p:sldLayoutId id="2147483720" r:id="rId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anose="020B0604020202020204"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anose="020B0604020202020204"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anose="020B0604020202020204"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anose="020B0604020202020204"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anose="020B0604020202020204"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anose="020B0604020202020204"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anose="020B0604020202020204"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anose="020B0604020202020204"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E8F2FF">
                <a:alpha val="100000"/>
              </a:srgbClr>
            </a:gs>
            <a:gs pos="50000">
              <a:srgbClr val="FFFFFF">
                <a:alpha val="100000"/>
              </a:srgbClr>
            </a:gs>
            <a:gs pos="100000">
              <a:srgbClr val="FFFFFF">
                <a:alpha val="100000"/>
              </a:srgbClr>
            </a:gs>
          </a:gsLst>
          <a:lin ang="5400000"/>
        </a:gradFill>
        <a:effectLst/>
      </p:bgPr>
    </p:bg>
    <p:spTree>
      <p:nvGrpSpPr>
        <p:cNvPr id="1" name=""/>
        <p:cNvGrpSpPr/>
        <p:nvPr/>
      </p:nvGrpSpPr>
      <p:grpSpPr>
        <a:xfrm>
          <a:off x="0" y="0"/>
          <a:ext cx="0" cy="0"/>
          <a:chOff x="0" y="0"/>
          <a:chExt cx="0" cy="0"/>
        </a:xfrm>
      </p:grpSpPr>
      <p:sp>
        <p:nvSpPr>
          <p:cNvPr id="2" name="Freeform 2"/>
          <p:cNvSpPr/>
          <p:nvPr/>
        </p:nvSpPr>
        <p:spPr>
          <a:xfrm flipH="1">
            <a:off x="0" y="3697029"/>
            <a:ext cx="12192000" cy="3972560"/>
          </a:xfrm>
          <a:custGeom>
            <a:avLst/>
            <a:gdLst/>
            <a:ahLst/>
            <a:cxnLst/>
            <a:rect l="l" t="t" r="r" b="b"/>
            <a:pathLst>
              <a:path w="18288000" h="5958840">
                <a:moveTo>
                  <a:pt x="18288000" y="0"/>
                </a:moveTo>
                <a:lnTo>
                  <a:pt x="0" y="0"/>
                </a:lnTo>
                <a:lnTo>
                  <a:pt x="0" y="5958840"/>
                </a:lnTo>
                <a:lnTo>
                  <a:pt x="18288000" y="5958840"/>
                </a:lnTo>
                <a:lnTo>
                  <a:pt x="18288000" y="0"/>
                </a:lnTo>
                <a:close/>
              </a:path>
            </a:pathLst>
          </a:custGeom>
          <a:blipFill>
            <a:blip r:embed="rId3"/>
            <a:stretch>
              <a:fillRect/>
            </a:stretch>
          </a:blipFill>
        </p:spPr>
        <p:txBody>
          <a:bodyPr/>
          <a:lstStyle/>
          <a:p>
            <a:pPr defTabSz="609630"/>
            <a:endParaRPr lang="zh-CN" altLang="en-US" sz="1200" dirty="0">
              <a:solidFill>
                <a:prstClr val="black"/>
              </a:solidFill>
              <a:latin typeface="Calibri"/>
              <a:ea typeface="宋体" panose="02010600030101010101" pitchFamily="2" charset="-122"/>
            </a:endParaRPr>
          </a:p>
        </p:txBody>
      </p:sp>
      <p:sp>
        <p:nvSpPr>
          <p:cNvPr id="13" name="文本框 12">
            <a:extLst>
              <a:ext uri="{FF2B5EF4-FFF2-40B4-BE49-F238E27FC236}">
                <a16:creationId xmlns:a16="http://schemas.microsoft.com/office/drawing/2014/main" id="{024A5AED-9C56-79B4-DBD4-9BB0D7907ED6}"/>
              </a:ext>
            </a:extLst>
          </p:cNvPr>
          <p:cNvSpPr txBox="1"/>
          <p:nvPr/>
        </p:nvSpPr>
        <p:spPr>
          <a:xfrm>
            <a:off x="2695135" y="1617787"/>
            <a:ext cx="6801729" cy="1077218"/>
          </a:xfrm>
          <a:prstGeom prst="rect">
            <a:avLst/>
          </a:prstGeom>
          <a:noFill/>
        </p:spPr>
        <p:txBody>
          <a:bodyPr wrap="square" rtlCol="0">
            <a:spAutoFit/>
          </a:bodyPr>
          <a:lstStyle/>
          <a:p>
            <a:pPr algn="ctr"/>
            <a:r>
              <a:rPr lang="zh-CN" altLang="en-US" sz="6400" dirty="0">
                <a:solidFill>
                  <a:srgbClr val="2157AD"/>
                </a:solidFill>
                <a:latin typeface="微软雅黑" panose="020B0503020204020204" pitchFamily="34" charset="-122"/>
                <a:ea typeface="微软雅黑" panose="020B0503020204020204" pitchFamily="34" charset="-122"/>
              </a:rPr>
              <a:t>自拟标题</a:t>
            </a:r>
          </a:p>
        </p:txBody>
      </p:sp>
      <p:sp>
        <p:nvSpPr>
          <p:cNvPr id="14" name="圆角矩形 28">
            <a:extLst>
              <a:ext uri="{FF2B5EF4-FFF2-40B4-BE49-F238E27FC236}">
                <a16:creationId xmlns:a16="http://schemas.microsoft.com/office/drawing/2014/main" id="{F01FA3AE-7692-2EF0-126F-3AF92945AF90}"/>
              </a:ext>
            </a:extLst>
          </p:cNvPr>
          <p:cNvSpPr/>
          <p:nvPr/>
        </p:nvSpPr>
        <p:spPr>
          <a:xfrm>
            <a:off x="215913" y="5676477"/>
            <a:ext cx="2784331" cy="398145"/>
          </a:xfrm>
          <a:prstGeom prst="roundRect">
            <a:avLst>
              <a:gd name="adj" fmla="val 50000"/>
            </a:avLst>
          </a:prstGeom>
          <a:solidFill>
            <a:srgbClr val="2157AD"/>
          </a:solidFill>
          <a:ln w="12700" cap="flat" cmpd="sng" algn="ctr">
            <a:no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Source Han Serif SC Heavy" panose="02020A00000000000000" charset="-122"/>
                <a:ea typeface="Source Han Serif SC Heavy" panose="02020A00000000000000" charset="-122"/>
                <a:cs typeface="+mn-cs"/>
              </a:rPr>
              <a:t>参赛选手</a:t>
            </a:r>
            <a:r>
              <a:rPr kumimoji="0" lang="en-US" altLang="zh-CN" sz="1800" b="0" i="0" u="none" strike="noStrike" kern="1200" cap="none" spc="0" normalizeH="0" baseline="0" noProof="0" dirty="0">
                <a:ln>
                  <a:noFill/>
                </a:ln>
                <a:solidFill>
                  <a:prstClr val="white"/>
                </a:solidFill>
                <a:effectLst/>
                <a:uLnTx/>
                <a:uFillTx/>
                <a:latin typeface="Source Han Serif SC Heavy" panose="02020A00000000000000" charset="-122"/>
                <a:ea typeface="Source Han Serif SC Heavy" panose="02020A00000000000000" charset="-122"/>
                <a:cs typeface="+mn-cs"/>
              </a:rPr>
              <a:t>：</a:t>
            </a:r>
            <a:endParaRPr kumimoji="0" lang="zh-CN" altLang="en-US" sz="1800" b="0" i="0" u="none" strike="noStrike" kern="1200" cap="none" spc="0" normalizeH="0" baseline="0" noProof="0" dirty="0">
              <a:ln>
                <a:noFill/>
              </a:ln>
              <a:solidFill>
                <a:prstClr val="white"/>
              </a:solidFill>
              <a:effectLst/>
              <a:uLnTx/>
              <a:uFillTx/>
              <a:latin typeface="Source Han Serif SC Heavy" panose="02020A00000000000000" charset="-122"/>
              <a:ea typeface="Source Han Serif SC Heavy" panose="02020A00000000000000" charset="-122"/>
              <a:cs typeface="+mn-cs"/>
            </a:endParaRPr>
          </a:p>
        </p:txBody>
      </p:sp>
      <p:sp>
        <p:nvSpPr>
          <p:cNvPr id="15" name="圆角矩形 38">
            <a:extLst>
              <a:ext uri="{FF2B5EF4-FFF2-40B4-BE49-F238E27FC236}">
                <a16:creationId xmlns:a16="http://schemas.microsoft.com/office/drawing/2014/main" id="{7147CBF2-B373-5B6E-6100-C0FE78F11552}"/>
              </a:ext>
            </a:extLst>
          </p:cNvPr>
          <p:cNvSpPr/>
          <p:nvPr/>
        </p:nvSpPr>
        <p:spPr>
          <a:xfrm>
            <a:off x="3218645" y="5679017"/>
            <a:ext cx="2784331" cy="398145"/>
          </a:xfrm>
          <a:prstGeom prst="roundRect">
            <a:avLst>
              <a:gd name="adj" fmla="val 50000"/>
            </a:avLst>
          </a:prstGeom>
          <a:solidFill>
            <a:srgbClr val="2157AD"/>
          </a:solidFill>
          <a:ln w="12700" cap="flat" cmpd="sng" algn="ctr">
            <a:no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Source Han Serif SC Heavy" panose="02020A00000000000000" charset="-122"/>
                <a:ea typeface="Source Han Serif SC Heavy" panose="02020A00000000000000" charset="-122"/>
                <a:cs typeface="+mn-cs"/>
              </a:rPr>
              <a:t>所在年级</a:t>
            </a:r>
            <a:r>
              <a:rPr kumimoji="0" lang="en-US" altLang="zh-CN" sz="1800" b="0" i="0" u="none" strike="noStrike" kern="1200" cap="none" spc="0" normalizeH="0" baseline="0" noProof="0" dirty="0">
                <a:ln>
                  <a:noFill/>
                </a:ln>
                <a:solidFill>
                  <a:prstClr val="white"/>
                </a:solidFill>
                <a:effectLst/>
                <a:uLnTx/>
                <a:uFillTx/>
                <a:latin typeface="Source Han Serif SC Heavy" panose="02020A00000000000000" charset="-122"/>
                <a:ea typeface="Source Han Serif SC Heavy" panose="02020A00000000000000" charset="-122"/>
                <a:cs typeface="+mn-cs"/>
              </a:rPr>
              <a:t>：</a:t>
            </a:r>
            <a:endParaRPr kumimoji="0" lang="zh-CN" altLang="en-US" sz="1800" b="0" i="0" u="none" strike="noStrike" kern="1200" cap="none" spc="0" normalizeH="0" baseline="0" noProof="0" dirty="0">
              <a:ln>
                <a:noFill/>
              </a:ln>
              <a:solidFill>
                <a:prstClr val="white"/>
              </a:solidFill>
              <a:effectLst/>
              <a:uLnTx/>
              <a:uFillTx/>
              <a:latin typeface="Source Han Serif SC Heavy" panose="02020A00000000000000" charset="-122"/>
              <a:ea typeface="Source Han Serif SC Heavy" panose="02020A00000000000000" charset="-122"/>
              <a:cs typeface="+mn-cs"/>
            </a:endParaRPr>
          </a:p>
        </p:txBody>
      </p:sp>
      <p:sp>
        <p:nvSpPr>
          <p:cNvPr id="16" name="圆角矩形 39">
            <a:extLst>
              <a:ext uri="{FF2B5EF4-FFF2-40B4-BE49-F238E27FC236}">
                <a16:creationId xmlns:a16="http://schemas.microsoft.com/office/drawing/2014/main" id="{2A8CBDC1-A33B-244D-B342-17607F238057}"/>
              </a:ext>
            </a:extLst>
          </p:cNvPr>
          <p:cNvSpPr/>
          <p:nvPr/>
        </p:nvSpPr>
        <p:spPr>
          <a:xfrm>
            <a:off x="6221378" y="5679017"/>
            <a:ext cx="2784331" cy="398145"/>
          </a:xfrm>
          <a:prstGeom prst="roundRect">
            <a:avLst>
              <a:gd name="adj" fmla="val 50000"/>
            </a:avLst>
          </a:prstGeom>
          <a:solidFill>
            <a:srgbClr val="2157AD"/>
          </a:solidFill>
          <a:ln w="12700" cap="flat" cmpd="sng" algn="ctr">
            <a:no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Source Han Serif SC Heavy" panose="02020A00000000000000" charset="-122"/>
                <a:ea typeface="Source Han Serif SC Heavy" panose="02020A00000000000000" charset="-122"/>
                <a:cs typeface="+mn-cs"/>
              </a:rPr>
              <a:t>院校</a:t>
            </a:r>
            <a:r>
              <a:rPr kumimoji="0" lang="en-US" altLang="zh-CN" sz="1800" b="0" i="0" u="none" strike="noStrike" kern="1200" cap="none" spc="0" normalizeH="0" baseline="0" noProof="0" dirty="0">
                <a:ln>
                  <a:noFill/>
                </a:ln>
                <a:solidFill>
                  <a:prstClr val="white"/>
                </a:solidFill>
                <a:effectLst/>
                <a:uLnTx/>
                <a:uFillTx/>
                <a:latin typeface="Source Han Serif SC Heavy" panose="02020A00000000000000" charset="-122"/>
                <a:ea typeface="Source Han Serif SC Heavy" panose="02020A00000000000000" charset="-122"/>
                <a:cs typeface="+mn-cs"/>
              </a:rPr>
              <a:t>：</a:t>
            </a:r>
            <a:endParaRPr kumimoji="0" lang="zh-CN" altLang="en-US" sz="1800" b="0" i="0" u="none" strike="noStrike" kern="1200" cap="none" spc="0" normalizeH="0" baseline="0" noProof="0" dirty="0">
              <a:ln>
                <a:noFill/>
              </a:ln>
              <a:solidFill>
                <a:prstClr val="white"/>
              </a:solidFill>
              <a:effectLst/>
              <a:uLnTx/>
              <a:uFillTx/>
              <a:latin typeface="Source Han Serif SC Heavy" panose="02020A00000000000000" charset="-122"/>
              <a:ea typeface="Source Han Serif SC Heavy" panose="02020A00000000000000" charset="-122"/>
              <a:cs typeface="+mn-cs"/>
            </a:endParaRPr>
          </a:p>
        </p:txBody>
      </p:sp>
      <p:sp>
        <p:nvSpPr>
          <p:cNvPr id="17" name="圆角矩形 40">
            <a:extLst>
              <a:ext uri="{FF2B5EF4-FFF2-40B4-BE49-F238E27FC236}">
                <a16:creationId xmlns:a16="http://schemas.microsoft.com/office/drawing/2014/main" id="{5BD30F10-F03C-0AE5-EE10-273CC3050D05}"/>
              </a:ext>
            </a:extLst>
          </p:cNvPr>
          <p:cNvSpPr/>
          <p:nvPr/>
        </p:nvSpPr>
        <p:spPr>
          <a:xfrm>
            <a:off x="9224110" y="5647267"/>
            <a:ext cx="2784331" cy="398145"/>
          </a:xfrm>
          <a:prstGeom prst="roundRect">
            <a:avLst>
              <a:gd name="adj" fmla="val 50000"/>
            </a:avLst>
          </a:prstGeom>
          <a:solidFill>
            <a:srgbClr val="2157AD"/>
          </a:solidFill>
          <a:ln w="12700" cap="flat" cmpd="sng" algn="ctr">
            <a:no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Source Han Serif SC Heavy" panose="02020A00000000000000" charset="-122"/>
                <a:ea typeface="Source Han Serif SC Heavy" panose="02020A00000000000000" charset="-122"/>
                <a:cs typeface="+mn-cs"/>
              </a:rPr>
              <a:t>指导老师</a:t>
            </a:r>
            <a:r>
              <a:rPr kumimoji="0" lang="en-US" altLang="zh-CN" sz="1800" b="0" i="0" u="none" strike="noStrike" kern="1200" cap="none" spc="0" normalizeH="0" baseline="0" noProof="0" dirty="0">
                <a:ln>
                  <a:noFill/>
                </a:ln>
                <a:solidFill>
                  <a:prstClr val="white"/>
                </a:solidFill>
                <a:effectLst/>
                <a:uLnTx/>
                <a:uFillTx/>
                <a:latin typeface="Source Han Serif SC Heavy" panose="02020A00000000000000" charset="-122"/>
                <a:ea typeface="Source Han Serif SC Heavy" panose="02020A00000000000000" charset="-122"/>
                <a:cs typeface="+mn-cs"/>
              </a:rPr>
              <a:t>：</a:t>
            </a:r>
            <a:endParaRPr kumimoji="0" lang="zh-CN" altLang="en-US" sz="1800" b="0" i="0" u="none" strike="noStrike" kern="1200" cap="none" spc="0" normalizeH="0" baseline="0" noProof="0" dirty="0">
              <a:ln>
                <a:noFill/>
              </a:ln>
              <a:solidFill>
                <a:prstClr val="white"/>
              </a:solidFill>
              <a:effectLst/>
              <a:uLnTx/>
              <a:uFillTx/>
              <a:latin typeface="Source Han Serif SC Heavy" panose="02020A00000000000000" charset="-122"/>
              <a:ea typeface="Source Han Serif SC Heavy" panose="02020A00000000000000" charset="-122"/>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42930B-3DCD-0FEF-2CE9-CA6E76208283}"/>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7042081F-EDDB-E5A8-CA79-9696EBF09644}"/>
              </a:ext>
            </a:extLst>
          </p:cNvPr>
          <p:cNvSpPr txBox="1"/>
          <p:nvPr/>
        </p:nvSpPr>
        <p:spPr>
          <a:xfrm>
            <a:off x="123967" y="855028"/>
            <a:ext cx="3626893" cy="553998"/>
          </a:xfrm>
          <a:prstGeom prst="rect">
            <a:avLst/>
          </a:prstGeom>
        </p:spPr>
        <p:txBody>
          <a:bodyPr wrap="square">
            <a:spAutoFit/>
          </a:bodyPr>
          <a:lstStyle/>
          <a:p>
            <a:pPr algn="ctr">
              <a:spcBef>
                <a:spcPct val="0"/>
              </a:spcBef>
              <a:tabLst>
                <a:tab pos="198120" algn="l"/>
              </a:tabLst>
            </a:pPr>
            <a:r>
              <a:rPr lang="en-US" altLang="zh-CN" sz="3000" kern="100" dirty="0">
                <a:solidFill>
                  <a:schemeClr val="bg1"/>
                </a:solidFill>
                <a:effectLst>
                  <a:outerShdw blurRad="50800" dist="88900" dir="2700000" algn="tl" rotWithShape="0">
                    <a:prstClr val="black">
                      <a:alpha val="13000"/>
                    </a:prstClr>
                  </a:outerShdw>
                </a:effectLst>
                <a:latin typeface="思源黑体 CN Heavy" panose="020B0A00000000000000" pitchFamily="34" charset="-122"/>
                <a:ea typeface="思源黑体 CN Heavy" panose="020B0A00000000000000" pitchFamily="34" charset="-122"/>
              </a:rPr>
              <a:t>3.1 </a:t>
            </a:r>
            <a:r>
              <a:rPr lang="zh-CN" altLang="en-US" sz="3000" kern="100" dirty="0">
                <a:solidFill>
                  <a:schemeClr val="bg1"/>
                </a:solidFill>
                <a:effectLst>
                  <a:outerShdw blurRad="50800" dist="88900" dir="2700000" algn="tl" rotWithShape="0">
                    <a:prstClr val="black">
                      <a:alpha val="13000"/>
                    </a:prstClr>
                  </a:outerShdw>
                </a:effectLst>
                <a:latin typeface="思源黑体 CN Heavy" panose="020B0A00000000000000" pitchFamily="34" charset="-122"/>
                <a:ea typeface="思源黑体 CN Heavy" panose="020B0A00000000000000" pitchFamily="34" charset="-122"/>
              </a:rPr>
              <a:t>学习与创新能力</a:t>
            </a:r>
          </a:p>
        </p:txBody>
      </p:sp>
      <p:sp>
        <p:nvSpPr>
          <p:cNvPr id="2" name="文本框 1">
            <a:extLst>
              <a:ext uri="{FF2B5EF4-FFF2-40B4-BE49-F238E27FC236}">
                <a16:creationId xmlns:a16="http://schemas.microsoft.com/office/drawing/2014/main" id="{AACC7979-ADC0-5DC1-CCEF-5EEEB49910E9}"/>
              </a:ext>
            </a:extLst>
          </p:cNvPr>
          <p:cNvSpPr txBox="1"/>
          <p:nvPr/>
        </p:nvSpPr>
        <p:spPr>
          <a:xfrm>
            <a:off x="759854" y="2286002"/>
            <a:ext cx="10766738" cy="830997"/>
          </a:xfrm>
          <a:prstGeom prst="rect">
            <a:avLst/>
          </a:prstGeom>
          <a:noFill/>
        </p:spPr>
        <p:txBody>
          <a:bodyPr wrap="square" rtlCol="0">
            <a:spAutoFit/>
          </a:bodyPr>
          <a:lstStyle/>
          <a:p>
            <a:r>
              <a:rPr lang="zh-CN" altLang="en-US" sz="2400" b="1" dirty="0">
                <a:solidFill>
                  <a:srgbClr val="2157AD"/>
                </a:solidFill>
                <a:latin typeface="华文中宋" panose="02010600040101010101" charset="-122"/>
                <a:ea typeface="华文中宋" panose="02010600040101010101" charset="-122"/>
                <a:sym typeface="+mn-ea"/>
              </a:rPr>
              <a:t>具备持续学习能力、创新精神和应对不确定性挑战的潜质，适应未来职业发展要求和就业市场需要</a:t>
            </a:r>
          </a:p>
        </p:txBody>
      </p:sp>
      <p:sp>
        <p:nvSpPr>
          <p:cNvPr id="4" name="文本框 3">
            <a:extLst>
              <a:ext uri="{FF2B5EF4-FFF2-40B4-BE49-F238E27FC236}">
                <a16:creationId xmlns:a16="http://schemas.microsoft.com/office/drawing/2014/main" id="{45FAED0F-1511-044A-B36B-23D3579296C4}"/>
              </a:ext>
            </a:extLst>
          </p:cNvPr>
          <p:cNvSpPr txBox="1"/>
          <p:nvPr/>
        </p:nvSpPr>
        <p:spPr>
          <a:xfrm>
            <a:off x="759854" y="3744858"/>
            <a:ext cx="10663707" cy="1289777"/>
          </a:xfrm>
          <a:prstGeom prst="rect">
            <a:avLst/>
          </a:prstGeom>
          <a:noFill/>
        </p:spPr>
        <p:txBody>
          <a:bodyPr wrap="square">
            <a:spAutoFit/>
          </a:bodyPr>
          <a:lstStyle/>
          <a:p>
            <a:pPr algn="just" defTabSz="609600">
              <a:lnSpc>
                <a:spcPct val="150000"/>
              </a:lnSpc>
              <a:defRPr/>
            </a:pPr>
            <a:r>
              <a:rPr lang="zh-CN" altLang="en-US" b="1" dirty="0">
                <a:solidFill>
                  <a:prstClr val="black"/>
                </a:solidFill>
                <a:latin typeface="华文中宋" panose="02010600040101010101" charset="-122"/>
                <a:ea typeface="华文中宋" panose="02010600040101010101" charset="-122"/>
                <a:cs typeface="华文中宋" panose="02010600040101010101" charset="-122"/>
                <a:sym typeface="OPPOSans R" panose="00020600040101010101" pitchFamily="18" charset="-122"/>
              </a:rPr>
              <a:t>示例：当了解到“大语言模型”技术可能改变风控行业时，张三主动学习了</a:t>
            </a:r>
            <a:r>
              <a:rPr lang="en-US" altLang="zh-CN" b="1" dirty="0">
                <a:solidFill>
                  <a:prstClr val="black"/>
                </a:solidFill>
                <a:latin typeface="华文中宋" panose="02010600040101010101" charset="-122"/>
                <a:ea typeface="华文中宋" panose="02010600040101010101" charset="-122"/>
                <a:cs typeface="华文中宋" panose="02010600040101010101" charset="-122"/>
                <a:sym typeface="OPPOSans R" panose="00020600040101010101" pitchFamily="18" charset="-122"/>
              </a:rPr>
              <a:t>Prompt Engineering</a:t>
            </a:r>
            <a:r>
              <a:rPr lang="zh-CN" altLang="en-US" b="1" dirty="0">
                <a:solidFill>
                  <a:prstClr val="black"/>
                </a:solidFill>
                <a:latin typeface="华文中宋" panose="02010600040101010101" charset="-122"/>
                <a:ea typeface="华文中宋" panose="02010600040101010101" charset="-122"/>
                <a:cs typeface="华文中宋" panose="02010600040101010101" charset="-122"/>
                <a:sym typeface="OPPOSans R" panose="00020600040101010101" pitchFamily="18" charset="-122"/>
              </a:rPr>
              <a:t>和</a:t>
            </a:r>
            <a:r>
              <a:rPr lang="en-US" altLang="zh-CN" b="1" dirty="0" err="1">
                <a:solidFill>
                  <a:prstClr val="black"/>
                </a:solidFill>
                <a:latin typeface="华文中宋" panose="02010600040101010101" charset="-122"/>
                <a:ea typeface="华文中宋" panose="02010600040101010101" charset="-122"/>
                <a:cs typeface="华文中宋" panose="02010600040101010101" charset="-122"/>
                <a:sym typeface="OPPOSans R" panose="00020600040101010101" pitchFamily="18" charset="-122"/>
              </a:rPr>
              <a:t>LangChain</a:t>
            </a:r>
            <a:r>
              <a:rPr lang="zh-CN" altLang="en-US" b="1" dirty="0">
                <a:solidFill>
                  <a:prstClr val="black"/>
                </a:solidFill>
                <a:latin typeface="华文中宋" panose="02010600040101010101" charset="-122"/>
                <a:ea typeface="华文中宋" panose="02010600040101010101" charset="-122"/>
                <a:cs typeface="华文中宋" panose="02010600040101010101" charset="-122"/>
                <a:sym typeface="OPPOSans R" panose="00020600040101010101" pitchFamily="18" charset="-122"/>
              </a:rPr>
              <a:t>等前沿技术，并尝试将其应用于一个“智能反欺诈问答助手”的课程设计中，展现了快速学习和技术创新的意识</a:t>
            </a:r>
          </a:p>
        </p:txBody>
      </p:sp>
    </p:spTree>
    <p:extLst>
      <p:ext uri="{BB962C8B-B14F-4D97-AF65-F5344CB8AC3E}">
        <p14:creationId xmlns:p14="http://schemas.microsoft.com/office/powerpoint/2010/main" val="7745973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FCC26D-2289-1412-BCD9-EFEF7985FAF8}"/>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1254C2DF-8C12-EA15-F484-C08249F7AD82}"/>
              </a:ext>
            </a:extLst>
          </p:cNvPr>
          <p:cNvSpPr txBox="1"/>
          <p:nvPr/>
        </p:nvSpPr>
        <p:spPr>
          <a:xfrm>
            <a:off x="149367" y="842328"/>
            <a:ext cx="3626893" cy="553998"/>
          </a:xfrm>
          <a:prstGeom prst="rect">
            <a:avLst/>
          </a:prstGeom>
        </p:spPr>
        <p:txBody>
          <a:bodyPr wrap="square">
            <a:spAutoFit/>
          </a:bodyPr>
          <a:lstStyle/>
          <a:p>
            <a:pPr algn="ctr">
              <a:spcBef>
                <a:spcPct val="0"/>
              </a:spcBef>
              <a:tabLst>
                <a:tab pos="198120" algn="l"/>
              </a:tabLst>
            </a:pPr>
            <a:r>
              <a:rPr lang="en-US" altLang="zh-CN" sz="3000" kern="100" dirty="0">
                <a:solidFill>
                  <a:schemeClr val="bg1"/>
                </a:solidFill>
                <a:effectLst>
                  <a:outerShdw blurRad="50800" dist="88900" dir="2700000" algn="tl" rotWithShape="0">
                    <a:prstClr val="black">
                      <a:alpha val="13000"/>
                    </a:prstClr>
                  </a:outerShdw>
                </a:effectLst>
                <a:latin typeface="思源黑体 CN Heavy" panose="020B0A00000000000000" pitchFamily="34" charset="-122"/>
                <a:ea typeface="思源黑体 CN Heavy" panose="020B0A00000000000000" pitchFamily="34" charset="-122"/>
              </a:rPr>
              <a:t>3.2 </a:t>
            </a:r>
            <a:r>
              <a:rPr lang="zh-CN" altLang="en-US" sz="3000" kern="100" dirty="0">
                <a:solidFill>
                  <a:schemeClr val="bg1"/>
                </a:solidFill>
                <a:effectLst>
                  <a:outerShdw blurRad="50800" dist="88900" dir="2700000" algn="tl" rotWithShape="0">
                    <a:prstClr val="black">
                      <a:alpha val="13000"/>
                    </a:prstClr>
                  </a:outerShdw>
                </a:effectLst>
                <a:latin typeface="思源黑体 CN Heavy" panose="020B0A00000000000000" pitchFamily="34" charset="-122"/>
                <a:ea typeface="思源黑体 CN Heavy" panose="020B0A00000000000000" pitchFamily="34" charset="-122"/>
              </a:rPr>
              <a:t>适应与抗压潜质</a:t>
            </a:r>
          </a:p>
        </p:txBody>
      </p:sp>
      <p:sp>
        <p:nvSpPr>
          <p:cNvPr id="2" name="文本框 1">
            <a:extLst>
              <a:ext uri="{FF2B5EF4-FFF2-40B4-BE49-F238E27FC236}">
                <a16:creationId xmlns:a16="http://schemas.microsoft.com/office/drawing/2014/main" id="{48524113-E2E8-BDB2-554E-BC903A86AA54}"/>
              </a:ext>
            </a:extLst>
          </p:cNvPr>
          <p:cNvSpPr txBox="1"/>
          <p:nvPr/>
        </p:nvSpPr>
        <p:spPr>
          <a:xfrm>
            <a:off x="759854" y="2272355"/>
            <a:ext cx="10766738" cy="830997"/>
          </a:xfrm>
          <a:prstGeom prst="rect">
            <a:avLst/>
          </a:prstGeom>
          <a:noFill/>
        </p:spPr>
        <p:txBody>
          <a:bodyPr wrap="square" rtlCol="0">
            <a:spAutoFit/>
          </a:bodyPr>
          <a:lstStyle/>
          <a:p>
            <a:r>
              <a:rPr lang="zh-CN" altLang="en-US" sz="2400" b="1" dirty="0">
                <a:solidFill>
                  <a:srgbClr val="2157AD"/>
                </a:solidFill>
                <a:latin typeface="华文中宋" panose="02010600040101010101" charset="-122"/>
                <a:ea typeface="华文中宋" panose="02010600040101010101" charset="-122"/>
                <a:sym typeface="+mn-ea"/>
              </a:rPr>
              <a:t>具备持续学习能力、创新精神和应对不确定性挑战的潜质，适应未来职业发展要求和就业市场需要</a:t>
            </a:r>
          </a:p>
        </p:txBody>
      </p:sp>
      <p:sp>
        <p:nvSpPr>
          <p:cNvPr id="4" name="文本框 3">
            <a:extLst>
              <a:ext uri="{FF2B5EF4-FFF2-40B4-BE49-F238E27FC236}">
                <a16:creationId xmlns:a16="http://schemas.microsoft.com/office/drawing/2014/main" id="{B3AD725E-D56F-5CDE-1591-40ADFFA4C988}"/>
              </a:ext>
            </a:extLst>
          </p:cNvPr>
          <p:cNvSpPr txBox="1"/>
          <p:nvPr/>
        </p:nvSpPr>
        <p:spPr>
          <a:xfrm>
            <a:off x="759854" y="3731211"/>
            <a:ext cx="10663707" cy="1289777"/>
          </a:xfrm>
          <a:prstGeom prst="rect">
            <a:avLst/>
          </a:prstGeom>
          <a:noFill/>
        </p:spPr>
        <p:txBody>
          <a:bodyPr wrap="square">
            <a:spAutoFit/>
          </a:bodyPr>
          <a:lstStyle/>
          <a:p>
            <a:pPr algn="just" defTabSz="609600">
              <a:lnSpc>
                <a:spcPct val="150000"/>
              </a:lnSpc>
              <a:defRPr/>
            </a:pPr>
            <a:r>
              <a:rPr lang="zh-CN" altLang="en-US" b="1" dirty="0">
                <a:solidFill>
                  <a:prstClr val="black"/>
                </a:solidFill>
                <a:latin typeface="华文中宋" panose="02010600040101010101" charset="-122"/>
                <a:ea typeface="华文中宋" panose="02010600040101010101" charset="-122"/>
                <a:cs typeface="华文中宋" panose="02010600040101010101" charset="-122"/>
                <a:sym typeface="OPPOSans R" panose="00020600040101010101" pitchFamily="18" charset="-122"/>
              </a:rPr>
              <a:t>示例：在实习期间，张三曾面临一个紧急的数据源变更，导致原有模型失效。期间，他顶住压力，在</a:t>
            </a:r>
            <a:r>
              <a:rPr lang="en-US" altLang="zh-CN" b="1" dirty="0">
                <a:solidFill>
                  <a:prstClr val="black"/>
                </a:solidFill>
                <a:latin typeface="华文中宋" panose="02010600040101010101" charset="-122"/>
                <a:ea typeface="华文中宋" panose="02010600040101010101" charset="-122"/>
                <a:cs typeface="华文中宋" panose="02010600040101010101" charset="-122"/>
                <a:sym typeface="OPPOSans R" panose="00020600040101010101" pitchFamily="18" charset="-122"/>
              </a:rPr>
              <a:t>48</a:t>
            </a:r>
            <a:r>
              <a:rPr lang="zh-CN" altLang="en-US" b="1" dirty="0">
                <a:solidFill>
                  <a:prstClr val="black"/>
                </a:solidFill>
                <a:latin typeface="华文中宋" panose="02010600040101010101" charset="-122"/>
                <a:ea typeface="华文中宋" panose="02010600040101010101" charset="-122"/>
                <a:cs typeface="华文中宋" panose="02010600040101010101" charset="-122"/>
                <a:sym typeface="OPPOSans R" panose="00020600040101010101" pitchFamily="18" charset="-122"/>
              </a:rPr>
              <a:t>小时内快速学习新的数据接口，并重构了特征处理流程，最终保证了系统的稳定运行，证明了自己在压力下解决问题的能力</a:t>
            </a:r>
          </a:p>
        </p:txBody>
      </p:sp>
    </p:spTree>
    <p:extLst>
      <p:ext uri="{BB962C8B-B14F-4D97-AF65-F5344CB8AC3E}">
        <p14:creationId xmlns:p14="http://schemas.microsoft.com/office/powerpoint/2010/main" val="200521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rgbClr val="E8F2FF">
                <a:alpha val="100000"/>
              </a:srgbClr>
            </a:gs>
            <a:gs pos="50000">
              <a:srgbClr val="FFFFFF">
                <a:alpha val="100000"/>
              </a:srgbClr>
            </a:gs>
            <a:gs pos="100000">
              <a:srgbClr val="FFFFFF">
                <a:alpha val="100000"/>
              </a:srgbClr>
            </a:gs>
          </a:gsLst>
          <a:lin ang="5400000"/>
        </a:gradFill>
        <a:effectLst/>
      </p:bgPr>
    </p:bg>
    <p:spTree>
      <p:nvGrpSpPr>
        <p:cNvPr id="1" name=""/>
        <p:cNvGrpSpPr/>
        <p:nvPr/>
      </p:nvGrpSpPr>
      <p:grpSpPr>
        <a:xfrm>
          <a:off x="0" y="0"/>
          <a:ext cx="0" cy="0"/>
          <a:chOff x="0" y="0"/>
          <a:chExt cx="0" cy="0"/>
        </a:xfrm>
      </p:grpSpPr>
      <p:sp>
        <p:nvSpPr>
          <p:cNvPr id="3" name="TextBox 3"/>
          <p:cNvSpPr txBox="1"/>
          <p:nvPr/>
        </p:nvSpPr>
        <p:spPr>
          <a:xfrm>
            <a:off x="5028046" y="1135356"/>
            <a:ext cx="2160550" cy="1154162"/>
          </a:xfrm>
          <a:prstGeom prst="rect">
            <a:avLst/>
          </a:prstGeom>
        </p:spPr>
        <p:txBody>
          <a:bodyPr wrap="square" lIns="0" tIns="0" rIns="0" bIns="0" rtlCol="0" anchor="t">
            <a:spAutoFit/>
          </a:bodyPr>
          <a:lstStyle/>
          <a:p>
            <a:pPr algn="ctr" defTabSz="609630">
              <a:lnSpc>
                <a:spcPts val="9034"/>
              </a:lnSpc>
            </a:pPr>
            <a:r>
              <a:rPr lang="zh-CN" altLang="en-US" sz="7530" b="1" dirty="0">
                <a:solidFill>
                  <a:srgbClr val="1E1E1E"/>
                </a:solidFill>
                <a:latin typeface="思源黑体 CN Heavy" panose="020B0A00000000000000" pitchFamily="34" charset="-122"/>
                <a:ea typeface="思源黑体 CN Heavy" panose="020B0A00000000000000" pitchFamily="34" charset="-122"/>
                <a:cs typeface="Montserrat Bold" panose="00000800000000000000"/>
                <a:sym typeface="Montserrat Bold" panose="00000800000000000000"/>
              </a:rPr>
              <a:t>目录</a:t>
            </a:r>
            <a:endParaRPr lang="en-US" sz="7530" b="1" dirty="0">
              <a:solidFill>
                <a:srgbClr val="1E1E1E"/>
              </a:solidFill>
              <a:latin typeface="思源黑体 CN Heavy" panose="020B0A00000000000000" pitchFamily="34" charset="-122"/>
              <a:ea typeface="思源黑体 CN Heavy" panose="020B0A00000000000000" pitchFamily="34" charset="-122"/>
              <a:cs typeface="Montserrat Bold" panose="00000800000000000000"/>
              <a:sym typeface="Montserrat Bold" panose="00000800000000000000"/>
            </a:endParaRPr>
          </a:p>
        </p:txBody>
      </p:sp>
      <p:grpSp>
        <p:nvGrpSpPr>
          <p:cNvPr id="29" name="组合 28">
            <a:extLst>
              <a:ext uri="{FF2B5EF4-FFF2-40B4-BE49-F238E27FC236}">
                <a16:creationId xmlns:a16="http://schemas.microsoft.com/office/drawing/2014/main" id="{EC384799-E273-AE56-E379-52680EF47361}"/>
              </a:ext>
            </a:extLst>
          </p:cNvPr>
          <p:cNvGrpSpPr/>
          <p:nvPr/>
        </p:nvGrpSpPr>
        <p:grpSpPr>
          <a:xfrm>
            <a:off x="2634544" y="2738458"/>
            <a:ext cx="8542602" cy="707886"/>
            <a:chOff x="932273" y="2809926"/>
            <a:chExt cx="8542602" cy="707886"/>
          </a:xfrm>
        </p:grpSpPr>
        <p:sp>
          <p:nvSpPr>
            <p:cNvPr id="20" name="iś1ïḓê">
              <a:extLst>
                <a:ext uri="{FF2B5EF4-FFF2-40B4-BE49-F238E27FC236}">
                  <a16:creationId xmlns:a16="http://schemas.microsoft.com/office/drawing/2014/main" id="{00F9A6FF-9AFC-06A5-2273-50CB263F656B}"/>
                </a:ext>
              </a:extLst>
            </p:cNvPr>
            <p:cNvSpPr txBox="1"/>
            <p:nvPr>
              <p:custDataLst>
                <p:tags r:id="rId3"/>
              </p:custDataLst>
            </p:nvPr>
          </p:nvSpPr>
          <p:spPr>
            <a:xfrm>
              <a:off x="932273" y="2809926"/>
              <a:ext cx="3020379" cy="707886"/>
            </a:xfrm>
            <a:prstGeom prst="rect">
              <a:avLst/>
            </a:prstGeom>
            <a:noFill/>
          </p:spPr>
          <p:txBody>
            <a:bodyPr wrap="none">
              <a:spAutoFit/>
            </a:bodyPr>
            <a:lstStyle>
              <a:lvl1pPr algn="l" defTabSz="914400" rtl="0" eaLnBrk="1" latinLnBrk="0" hangingPunct="1">
                <a:lnSpc>
                  <a:spcPct val="90000"/>
                </a:lnSpc>
                <a:spcBef>
                  <a:spcPct val="0"/>
                </a:spcBef>
                <a:buNone/>
                <a:defRPr sz="4400" kern="1200">
                  <a:solidFill>
                    <a:srgbClr val="0000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tab pos="198120" algn="l"/>
                </a:tabLst>
                <a:defRPr/>
              </a:pPr>
              <a:r>
                <a:rPr kumimoji="0" lang="en-US" altLang="zh-CN" sz="4000" b="1" i="0" u="none" strike="noStrike" kern="100" cap="none" spc="0" normalizeH="0" baseline="0" noProof="0" dirty="0">
                  <a:ln>
                    <a:noFill/>
                  </a:ln>
                  <a:solidFill>
                    <a:srgbClr val="2157AD"/>
                  </a:solidFill>
                  <a:effectLst/>
                  <a:uLnTx/>
                  <a:uFillTx/>
                  <a:latin typeface="演示流云楷" panose="02000600000000000000" pitchFamily="2" charset="-122"/>
                  <a:ea typeface="演示流云楷" panose="02000600000000000000" pitchFamily="2" charset="-122"/>
                  <a:cs typeface="Times New Roman" panose="02020603050405020304" pitchFamily="18" charset="0"/>
                  <a:sym typeface="+mn-lt"/>
                </a:rPr>
                <a:t>01 </a:t>
              </a:r>
              <a:r>
                <a:rPr kumimoji="0" lang="zh-CN" altLang="en-US" sz="4000" b="1" i="0" u="none" strike="noStrike" kern="100" cap="none" spc="0" normalizeH="0" baseline="0" noProof="0" dirty="0">
                  <a:ln>
                    <a:noFill/>
                  </a:ln>
                  <a:solidFill>
                    <a:srgbClr val="2157AD"/>
                  </a:solidFill>
                  <a:effectLst/>
                  <a:uLnTx/>
                  <a:uFillTx/>
                  <a:latin typeface="演示流云楷" panose="02000600000000000000" pitchFamily="2" charset="-122"/>
                  <a:ea typeface="演示流云楷" panose="02000600000000000000" pitchFamily="2" charset="-122"/>
                  <a:cs typeface="Times New Roman" panose="02020603050405020304" pitchFamily="18" charset="0"/>
                  <a:sym typeface="+mn-lt"/>
                </a:rPr>
                <a:t>职业目标</a:t>
              </a:r>
              <a:endParaRPr kumimoji="0" lang="en-US" altLang="zh-CN" sz="4000" b="1" i="0" u="none" strike="noStrike" kern="100" cap="none" spc="0" normalizeH="0" baseline="0" noProof="0" dirty="0">
                <a:ln>
                  <a:noFill/>
                </a:ln>
                <a:solidFill>
                  <a:srgbClr val="2157AD"/>
                </a:solidFill>
                <a:effectLst/>
                <a:uLnTx/>
                <a:uFillTx/>
                <a:latin typeface="演示流云楷" panose="02000600000000000000" pitchFamily="2" charset="-122"/>
                <a:ea typeface="演示流云楷" panose="02000600000000000000" pitchFamily="2" charset="-122"/>
                <a:cs typeface="Times New Roman" panose="02020603050405020304" pitchFamily="18" charset="0"/>
                <a:sym typeface="+mn-lt"/>
              </a:endParaRPr>
            </a:p>
          </p:txBody>
        </p:sp>
        <p:sp>
          <p:nvSpPr>
            <p:cNvPr id="26" name="文本框 25">
              <a:extLst>
                <a:ext uri="{FF2B5EF4-FFF2-40B4-BE49-F238E27FC236}">
                  <a16:creationId xmlns:a16="http://schemas.microsoft.com/office/drawing/2014/main" id="{E9B17087-74C0-2F08-FA66-36D9C119F95F}"/>
                </a:ext>
              </a:extLst>
            </p:cNvPr>
            <p:cNvSpPr txBox="1"/>
            <p:nvPr/>
          </p:nvSpPr>
          <p:spPr>
            <a:xfrm>
              <a:off x="4508979" y="2878624"/>
              <a:ext cx="4965896" cy="523220"/>
            </a:xfrm>
            <a:prstGeom prst="rect">
              <a:avLst/>
            </a:prstGeom>
            <a:noFill/>
          </p:spPr>
          <p:txBody>
            <a:bodyPr wrap="square" rtlCol="0">
              <a:spAutoFit/>
            </a:bodyPr>
            <a:lstStyle/>
            <a:p>
              <a:pPr algn="just">
                <a:spcBef>
                  <a:spcPct val="0"/>
                </a:spcBef>
                <a:tabLst>
                  <a:tab pos="198120" algn="l"/>
                </a:tabLst>
              </a:pPr>
              <a:r>
                <a:rPr lang="zh-CN" altLang="en-US" sz="2800" kern="100" dirty="0">
                  <a:solidFill>
                    <a:prstClr val="black"/>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Times New Roman" panose="02020603050405020304" pitchFamily="18" charset="0"/>
                </a:rPr>
                <a:t>精准定位 契合未来</a:t>
              </a:r>
            </a:p>
          </p:txBody>
        </p:sp>
      </p:grpSp>
      <p:grpSp>
        <p:nvGrpSpPr>
          <p:cNvPr id="30" name="组合 29">
            <a:extLst>
              <a:ext uri="{FF2B5EF4-FFF2-40B4-BE49-F238E27FC236}">
                <a16:creationId xmlns:a16="http://schemas.microsoft.com/office/drawing/2014/main" id="{9EC0B729-847B-4212-5D80-6E283149B0BA}"/>
              </a:ext>
            </a:extLst>
          </p:cNvPr>
          <p:cNvGrpSpPr/>
          <p:nvPr/>
        </p:nvGrpSpPr>
        <p:grpSpPr>
          <a:xfrm>
            <a:off x="2634543" y="4072262"/>
            <a:ext cx="7510337" cy="707886"/>
            <a:chOff x="739259" y="3675343"/>
            <a:chExt cx="7510337" cy="707886"/>
          </a:xfrm>
        </p:grpSpPr>
        <p:sp>
          <p:nvSpPr>
            <p:cNvPr id="21" name="iś1ïḓê">
              <a:extLst>
                <a:ext uri="{FF2B5EF4-FFF2-40B4-BE49-F238E27FC236}">
                  <a16:creationId xmlns:a16="http://schemas.microsoft.com/office/drawing/2014/main" id="{82EDC8BF-F889-0D1B-1781-DA6D44C30843}"/>
                </a:ext>
              </a:extLst>
            </p:cNvPr>
            <p:cNvSpPr txBox="1"/>
            <p:nvPr>
              <p:custDataLst>
                <p:tags r:id="rId2"/>
              </p:custDataLst>
            </p:nvPr>
          </p:nvSpPr>
          <p:spPr>
            <a:xfrm>
              <a:off x="739259" y="3675343"/>
              <a:ext cx="3533340" cy="707886"/>
            </a:xfrm>
            <a:prstGeom prst="rect">
              <a:avLst/>
            </a:prstGeom>
            <a:noFill/>
          </p:spPr>
          <p:txBody>
            <a:bodyPr wrap="none">
              <a:spAutoFit/>
            </a:bodyPr>
            <a:lstStyle>
              <a:lvl1pPr algn="l" defTabSz="914400" rtl="0" eaLnBrk="1" latinLnBrk="0" hangingPunct="1">
                <a:lnSpc>
                  <a:spcPct val="90000"/>
                </a:lnSpc>
                <a:spcBef>
                  <a:spcPct val="0"/>
                </a:spcBef>
                <a:buNone/>
                <a:defRPr sz="4400" kern="1200">
                  <a:solidFill>
                    <a:srgbClr val="0000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tab pos="198120" algn="l"/>
                </a:tabLst>
                <a:defRPr/>
              </a:pPr>
              <a:r>
                <a:rPr kumimoji="0" lang="en-US" altLang="zh-CN" sz="4000" b="1" i="0" u="none" strike="noStrike" kern="100" cap="none" spc="0" normalizeH="0" baseline="0" noProof="0" dirty="0">
                  <a:ln>
                    <a:noFill/>
                  </a:ln>
                  <a:solidFill>
                    <a:srgbClr val="2157AD"/>
                  </a:solidFill>
                  <a:effectLst/>
                  <a:uLnTx/>
                  <a:uFillTx/>
                  <a:latin typeface="演示流云楷" panose="02000600000000000000" pitchFamily="2" charset="-122"/>
                  <a:ea typeface="演示流云楷" panose="02000600000000000000" pitchFamily="2" charset="-122"/>
                  <a:cs typeface="Times New Roman" panose="02020603050405020304" pitchFamily="18" charset="0"/>
                  <a:sym typeface="+mn-lt"/>
                </a:rPr>
                <a:t>02 </a:t>
              </a:r>
              <a:r>
                <a:rPr kumimoji="0" lang="zh-CN" altLang="en-US" sz="4000" b="1" i="0" u="none" strike="noStrike" kern="100" cap="none" spc="0" normalizeH="0" baseline="0" noProof="0" dirty="0">
                  <a:ln>
                    <a:noFill/>
                  </a:ln>
                  <a:solidFill>
                    <a:srgbClr val="2157AD"/>
                  </a:solidFill>
                  <a:effectLst/>
                  <a:uLnTx/>
                  <a:uFillTx/>
                  <a:latin typeface="演示流云楷" panose="02000600000000000000" pitchFamily="2" charset="-122"/>
                  <a:ea typeface="演示流云楷" panose="02000600000000000000" pitchFamily="2" charset="-122"/>
                  <a:cs typeface="Times New Roman" panose="02020603050405020304" pitchFamily="18" charset="0"/>
                  <a:sym typeface="+mn-lt"/>
                </a:rPr>
                <a:t>岗位胜任力</a:t>
              </a:r>
              <a:endParaRPr kumimoji="0" lang="en-US" altLang="zh-CN" sz="4000" b="1" i="0" u="none" strike="noStrike" kern="100" cap="none" spc="0" normalizeH="0" baseline="0" noProof="0" dirty="0">
                <a:ln>
                  <a:noFill/>
                </a:ln>
                <a:solidFill>
                  <a:srgbClr val="2157AD"/>
                </a:solidFill>
                <a:effectLst/>
                <a:uLnTx/>
                <a:uFillTx/>
                <a:latin typeface="演示流云楷" panose="02000600000000000000" pitchFamily="2" charset="-122"/>
                <a:ea typeface="演示流云楷" panose="02000600000000000000" pitchFamily="2" charset="-122"/>
                <a:cs typeface="Times New Roman" panose="02020603050405020304" pitchFamily="18" charset="0"/>
                <a:sym typeface="+mn-lt"/>
              </a:endParaRPr>
            </a:p>
          </p:txBody>
        </p:sp>
        <p:sp>
          <p:nvSpPr>
            <p:cNvPr id="27" name="文本框 26">
              <a:extLst>
                <a:ext uri="{FF2B5EF4-FFF2-40B4-BE49-F238E27FC236}">
                  <a16:creationId xmlns:a16="http://schemas.microsoft.com/office/drawing/2014/main" id="{052E7478-5111-560F-B25E-0933F6DDB36F}"/>
                </a:ext>
              </a:extLst>
            </p:cNvPr>
            <p:cNvSpPr txBox="1"/>
            <p:nvPr/>
          </p:nvSpPr>
          <p:spPr>
            <a:xfrm>
              <a:off x="4315966" y="3801880"/>
              <a:ext cx="3933630" cy="523220"/>
            </a:xfrm>
            <a:prstGeom prst="rect">
              <a:avLst/>
            </a:prstGeom>
            <a:noFill/>
          </p:spPr>
          <p:txBody>
            <a:bodyPr wrap="square" rtlCol="0">
              <a:spAutoFit/>
            </a:bodyPr>
            <a:lstStyle/>
            <a:p>
              <a:pPr algn="just">
                <a:spcBef>
                  <a:spcPct val="0"/>
                </a:spcBef>
                <a:tabLst>
                  <a:tab pos="198120" algn="l"/>
                </a:tabLst>
              </a:pPr>
              <a:r>
                <a:rPr lang="zh-CN" altLang="en-US" sz="2800" kern="100" dirty="0">
                  <a:solidFill>
                    <a:prstClr val="black"/>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Times New Roman" panose="02020603050405020304" pitchFamily="18" charset="0"/>
                </a:rPr>
                <a:t>知行合一 能力为基</a:t>
              </a:r>
            </a:p>
          </p:txBody>
        </p:sp>
      </p:grpSp>
      <p:grpSp>
        <p:nvGrpSpPr>
          <p:cNvPr id="31" name="组合 30">
            <a:extLst>
              <a:ext uri="{FF2B5EF4-FFF2-40B4-BE49-F238E27FC236}">
                <a16:creationId xmlns:a16="http://schemas.microsoft.com/office/drawing/2014/main" id="{D54E2CE5-0440-FB04-D84F-4C956AB5BB1A}"/>
              </a:ext>
            </a:extLst>
          </p:cNvPr>
          <p:cNvGrpSpPr/>
          <p:nvPr/>
        </p:nvGrpSpPr>
        <p:grpSpPr>
          <a:xfrm>
            <a:off x="2634543" y="5355565"/>
            <a:ext cx="7594157" cy="707886"/>
            <a:chOff x="932272" y="4540760"/>
            <a:chExt cx="7594157" cy="707886"/>
          </a:xfrm>
        </p:grpSpPr>
        <p:sp>
          <p:nvSpPr>
            <p:cNvPr id="22" name="iś1ïḓê">
              <a:extLst>
                <a:ext uri="{FF2B5EF4-FFF2-40B4-BE49-F238E27FC236}">
                  <a16:creationId xmlns:a16="http://schemas.microsoft.com/office/drawing/2014/main" id="{B2C36669-9CC8-AED7-A0B2-0D400E0A4AB0}"/>
                </a:ext>
              </a:extLst>
            </p:cNvPr>
            <p:cNvSpPr txBox="1"/>
            <p:nvPr>
              <p:custDataLst>
                <p:tags r:id="rId1"/>
              </p:custDataLst>
            </p:nvPr>
          </p:nvSpPr>
          <p:spPr>
            <a:xfrm>
              <a:off x="932272" y="4540760"/>
              <a:ext cx="3020379" cy="707886"/>
            </a:xfrm>
            <a:prstGeom prst="rect">
              <a:avLst/>
            </a:prstGeom>
            <a:noFill/>
          </p:spPr>
          <p:txBody>
            <a:bodyPr wrap="none">
              <a:spAutoFit/>
            </a:bodyPr>
            <a:lstStyle>
              <a:lvl1pPr algn="l" defTabSz="914400" rtl="0" eaLnBrk="1" latinLnBrk="0" hangingPunct="1">
                <a:lnSpc>
                  <a:spcPct val="90000"/>
                </a:lnSpc>
                <a:spcBef>
                  <a:spcPct val="0"/>
                </a:spcBef>
                <a:buNone/>
                <a:defRPr sz="4400" kern="1200">
                  <a:solidFill>
                    <a:srgbClr val="0000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tab pos="198120" algn="l"/>
                </a:tabLst>
                <a:defRPr/>
              </a:pPr>
              <a:r>
                <a:rPr kumimoji="0" lang="en-US" altLang="zh-CN" sz="4000" b="1" i="0" u="none" strike="noStrike" kern="100" cap="none" spc="0" normalizeH="0" baseline="0" noProof="0" dirty="0">
                  <a:ln>
                    <a:noFill/>
                  </a:ln>
                  <a:solidFill>
                    <a:srgbClr val="2157AD"/>
                  </a:solidFill>
                  <a:effectLst/>
                  <a:uLnTx/>
                  <a:uFillTx/>
                  <a:latin typeface="演示流云楷" panose="02000600000000000000" pitchFamily="2" charset="-122"/>
                  <a:ea typeface="演示流云楷" panose="02000600000000000000" pitchFamily="2" charset="-122"/>
                  <a:cs typeface="Times New Roman" panose="02020603050405020304" pitchFamily="18" charset="0"/>
                  <a:sym typeface="+mn-lt"/>
                </a:rPr>
                <a:t>03</a:t>
              </a:r>
              <a:r>
                <a:rPr lang="en-US" altLang="zh-CN" sz="4000" b="1" kern="100" dirty="0">
                  <a:solidFill>
                    <a:srgbClr val="2157AD"/>
                  </a:solidFill>
                  <a:latin typeface="演示流云楷" panose="02000600000000000000" pitchFamily="2" charset="-122"/>
                  <a:ea typeface="演示流云楷" panose="02000600000000000000" pitchFamily="2" charset="-122"/>
                  <a:cs typeface="Times New Roman" panose="02020603050405020304" pitchFamily="18" charset="0"/>
                  <a:sym typeface="+mn-lt"/>
                </a:rPr>
                <a:t> </a:t>
              </a:r>
              <a:r>
                <a:rPr lang="zh-CN" altLang="en-US" sz="4000" b="1" kern="100" dirty="0">
                  <a:solidFill>
                    <a:srgbClr val="2157AD"/>
                  </a:solidFill>
                  <a:latin typeface="演示流云楷" panose="02000600000000000000" pitchFamily="2" charset="-122"/>
                  <a:ea typeface="演示流云楷" panose="02000600000000000000" pitchFamily="2" charset="-122"/>
                  <a:cs typeface="Times New Roman" panose="02020603050405020304" pitchFamily="18" charset="0"/>
                  <a:sym typeface="+mn-lt"/>
                </a:rPr>
                <a:t>发展潜力</a:t>
              </a:r>
              <a:endParaRPr kumimoji="0" lang="en-US" altLang="zh-CN" sz="4000" b="1" i="0" u="none" strike="noStrike" kern="100" cap="none" spc="0" normalizeH="0" baseline="0" noProof="0" dirty="0">
                <a:ln>
                  <a:noFill/>
                </a:ln>
                <a:solidFill>
                  <a:srgbClr val="2157AD"/>
                </a:solidFill>
                <a:effectLst/>
                <a:uLnTx/>
                <a:uFillTx/>
                <a:latin typeface="演示流云楷" panose="02000600000000000000" pitchFamily="2" charset="-122"/>
                <a:ea typeface="演示流云楷" panose="02000600000000000000" pitchFamily="2" charset="-122"/>
                <a:cs typeface="Times New Roman" panose="02020603050405020304" pitchFamily="18" charset="0"/>
                <a:sym typeface="+mn-lt"/>
              </a:endParaRPr>
            </a:p>
          </p:txBody>
        </p:sp>
        <p:sp>
          <p:nvSpPr>
            <p:cNvPr id="28" name="文本框 27">
              <a:extLst>
                <a:ext uri="{FF2B5EF4-FFF2-40B4-BE49-F238E27FC236}">
                  <a16:creationId xmlns:a16="http://schemas.microsoft.com/office/drawing/2014/main" id="{F58BE7EC-B0C3-001A-0585-8A876EAF62AC}"/>
                </a:ext>
              </a:extLst>
            </p:cNvPr>
            <p:cNvSpPr txBox="1"/>
            <p:nvPr/>
          </p:nvSpPr>
          <p:spPr>
            <a:xfrm>
              <a:off x="4501359" y="4683594"/>
              <a:ext cx="4025070" cy="523220"/>
            </a:xfrm>
            <a:prstGeom prst="rect">
              <a:avLst/>
            </a:prstGeom>
            <a:noFill/>
          </p:spPr>
          <p:txBody>
            <a:bodyPr wrap="square" rtlCol="0">
              <a:spAutoFit/>
            </a:bodyPr>
            <a:lstStyle/>
            <a:p>
              <a:pPr algn="just">
                <a:spcBef>
                  <a:spcPct val="0"/>
                </a:spcBef>
                <a:tabLst>
                  <a:tab pos="198120" algn="l"/>
                </a:tabLst>
              </a:pPr>
              <a:r>
                <a:rPr lang="zh-CN" altLang="en-US" sz="2800" kern="100" dirty="0">
                  <a:solidFill>
                    <a:prstClr val="black"/>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Times New Roman" panose="02020603050405020304" pitchFamily="18" charset="0"/>
                </a:rPr>
                <a:t>持续进化 迎接未来</a:t>
              </a:r>
            </a:p>
          </p:txBody>
        </p:sp>
      </p:grpSp>
      <p:sp>
        <p:nvSpPr>
          <p:cNvPr id="4" name="文本框 3">
            <a:extLst>
              <a:ext uri="{FF2B5EF4-FFF2-40B4-BE49-F238E27FC236}">
                <a16:creationId xmlns:a16="http://schemas.microsoft.com/office/drawing/2014/main" id="{EF4E60B2-A650-A66C-9E68-C569B050AFC8}"/>
              </a:ext>
            </a:extLst>
          </p:cNvPr>
          <p:cNvSpPr txBox="1"/>
          <p:nvPr/>
        </p:nvSpPr>
        <p:spPr>
          <a:xfrm>
            <a:off x="4259744" y="6457890"/>
            <a:ext cx="6128892" cy="400110"/>
          </a:xfrm>
          <a:prstGeom prst="rect">
            <a:avLst/>
          </a:prstGeom>
          <a:noFill/>
        </p:spPr>
        <p:txBody>
          <a:bodyPr wrap="square">
            <a:spAutoFit/>
          </a:bodyPr>
          <a:lstStyle/>
          <a:p>
            <a:r>
              <a:rPr lang="zh-CN" altLang="en-US" sz="2000" dirty="0"/>
              <a:t>（</a:t>
            </a:r>
            <a:r>
              <a:rPr lang="en-US" altLang="zh-CN" sz="2000" dirty="0"/>
              <a:t>PS</a:t>
            </a:r>
            <a:r>
              <a:rPr lang="zh-CN" altLang="en-US" sz="2000" dirty="0"/>
              <a:t>：右侧黑色字体可自行替换）</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rgbClr val="E8F2FF">
                <a:alpha val="100000"/>
              </a:srgbClr>
            </a:gs>
            <a:gs pos="50000">
              <a:srgbClr val="FFFFFF">
                <a:alpha val="100000"/>
              </a:srgbClr>
            </a:gs>
            <a:gs pos="100000">
              <a:srgbClr val="FFFFFF">
                <a:alpha val="100000"/>
              </a:srgbClr>
            </a:gs>
          </a:gsLst>
          <a:lin ang="5400000"/>
        </a:gradFill>
        <a:effectLst/>
      </p:bgPr>
    </p:bg>
    <p:spTree>
      <p:nvGrpSpPr>
        <p:cNvPr id="1" name=""/>
        <p:cNvGrpSpPr/>
        <p:nvPr/>
      </p:nvGrpSpPr>
      <p:grpSpPr>
        <a:xfrm>
          <a:off x="0" y="0"/>
          <a:ext cx="0" cy="0"/>
          <a:chOff x="0" y="0"/>
          <a:chExt cx="0" cy="0"/>
        </a:xfrm>
      </p:grpSpPr>
      <p:sp>
        <p:nvSpPr>
          <p:cNvPr id="2" name="Freeform 2"/>
          <p:cNvSpPr/>
          <p:nvPr/>
        </p:nvSpPr>
        <p:spPr>
          <a:xfrm>
            <a:off x="0" y="3711715"/>
            <a:ext cx="12192000" cy="3972560"/>
          </a:xfrm>
          <a:custGeom>
            <a:avLst/>
            <a:gdLst/>
            <a:ahLst/>
            <a:cxnLst/>
            <a:rect l="l" t="t" r="r" b="b"/>
            <a:pathLst>
              <a:path w="18288000" h="5958840">
                <a:moveTo>
                  <a:pt x="0" y="0"/>
                </a:moveTo>
                <a:lnTo>
                  <a:pt x="18288000" y="0"/>
                </a:lnTo>
                <a:lnTo>
                  <a:pt x="18288000" y="5958840"/>
                </a:lnTo>
                <a:lnTo>
                  <a:pt x="0" y="5958840"/>
                </a:lnTo>
                <a:lnTo>
                  <a:pt x="0" y="0"/>
                </a:lnTo>
                <a:close/>
              </a:path>
            </a:pathLst>
          </a:custGeom>
          <a:blipFill>
            <a:blip r:embed="rId2"/>
            <a:stretch>
              <a:fillRect/>
            </a:stretch>
          </a:blipFill>
        </p:spPr>
      </p:sp>
      <p:sp>
        <p:nvSpPr>
          <p:cNvPr id="4" name="TextBox 4"/>
          <p:cNvSpPr txBox="1"/>
          <p:nvPr/>
        </p:nvSpPr>
        <p:spPr>
          <a:xfrm>
            <a:off x="4759897" y="1588448"/>
            <a:ext cx="2494786" cy="1615827"/>
          </a:xfrm>
          <a:prstGeom prst="rect">
            <a:avLst/>
          </a:prstGeom>
        </p:spPr>
        <p:txBody>
          <a:bodyPr lIns="0" tIns="0" rIns="0" bIns="0" rtlCol="0" anchor="t">
            <a:spAutoFit/>
          </a:bodyPr>
          <a:lstStyle/>
          <a:p>
            <a:pPr algn="ctr" defTabSz="609630">
              <a:lnSpc>
                <a:spcPts val="12631"/>
              </a:lnSpc>
            </a:pPr>
            <a:r>
              <a:rPr lang="en-US" sz="10524" b="1" dirty="0">
                <a:solidFill>
                  <a:srgbClr val="244ED6"/>
                </a:solidFill>
                <a:latin typeface="思源黑体 CN Heavy" panose="020B0A00000000000000" pitchFamily="34" charset="-122"/>
                <a:ea typeface="思源黑体 CN Heavy" panose="020B0A00000000000000" pitchFamily="34" charset="-122"/>
                <a:cs typeface="Montserrat Semi-Bold" panose="00000700000000000000"/>
                <a:sym typeface="Montserrat Semi-Bold" panose="00000700000000000000"/>
              </a:rPr>
              <a:t>01</a:t>
            </a:r>
          </a:p>
        </p:txBody>
      </p:sp>
      <p:sp>
        <p:nvSpPr>
          <p:cNvPr id="5" name="TextBox 5"/>
          <p:cNvSpPr txBox="1"/>
          <p:nvPr/>
        </p:nvSpPr>
        <p:spPr>
          <a:xfrm>
            <a:off x="2004308" y="3334693"/>
            <a:ext cx="8183384" cy="1830053"/>
          </a:xfrm>
          <a:prstGeom prst="rect">
            <a:avLst/>
          </a:prstGeom>
        </p:spPr>
        <p:txBody>
          <a:bodyPr lIns="0" tIns="0" rIns="0" bIns="0" rtlCol="0" anchor="t">
            <a:spAutoFit/>
          </a:bodyPr>
          <a:lstStyle/>
          <a:p>
            <a:pPr algn="ctr" defTabSz="609630">
              <a:lnSpc>
                <a:spcPts val="7484"/>
              </a:lnSpc>
            </a:pPr>
            <a:r>
              <a:rPr lang="zh-CN" altLang="en-US" sz="5600" b="1" dirty="0">
                <a:solidFill>
                  <a:srgbClr val="2157AD"/>
                </a:solidFill>
                <a:latin typeface="思源黑体 CN Medium" panose="020B0600000000000000" pitchFamily="34" charset="-122"/>
                <a:ea typeface="思源黑体 CN Medium" panose="020B0600000000000000" pitchFamily="34" charset="-122"/>
                <a:cs typeface="思源黑体 1 Bold" panose="020B0800000000000000" charset="-122"/>
                <a:sym typeface="思源黑体 1 Bold" panose="020B0800000000000000" charset="-122"/>
              </a:rPr>
              <a:t>职业目标</a:t>
            </a:r>
            <a:endParaRPr lang="en-US" altLang="zh-CN" sz="5600" b="1" dirty="0">
              <a:solidFill>
                <a:srgbClr val="2157AD"/>
              </a:solidFill>
              <a:latin typeface="思源黑体 CN Medium" panose="020B0600000000000000" pitchFamily="34" charset="-122"/>
              <a:ea typeface="思源黑体 CN Medium" panose="020B0600000000000000" pitchFamily="34" charset="-122"/>
              <a:cs typeface="思源黑体 1 Bold" panose="020B0800000000000000" charset="-122"/>
              <a:sym typeface="思源黑体 1 Bold" panose="020B0800000000000000" charset="-122"/>
            </a:endParaRPr>
          </a:p>
          <a:p>
            <a:pPr algn="ctr" defTabSz="609630">
              <a:lnSpc>
                <a:spcPts val="7484"/>
              </a:lnSpc>
            </a:pPr>
            <a:r>
              <a:rPr lang="zh-CN" altLang="en-US" sz="3000" b="1" dirty="0">
                <a:solidFill>
                  <a:srgbClr val="1E1E1E"/>
                </a:solidFill>
                <a:latin typeface="微软雅黑" panose="020B0503020204020204" pitchFamily="34" charset="-122"/>
                <a:ea typeface="微软雅黑" panose="020B0503020204020204" pitchFamily="34" charset="-122"/>
                <a:cs typeface="思源黑体 1 Bold" panose="020B0800000000000000" charset="-122"/>
                <a:sym typeface="思源黑体 1 Bold" panose="020B0800000000000000" charset="-122"/>
              </a:rPr>
              <a:t>精准定位 契合未来</a:t>
            </a:r>
            <a:endParaRPr lang="en-US" sz="3000" b="1" dirty="0">
              <a:solidFill>
                <a:srgbClr val="1E1E1E"/>
              </a:solidFill>
              <a:latin typeface="微软雅黑" panose="020B0503020204020204" pitchFamily="34" charset="-122"/>
              <a:ea typeface="微软雅黑" panose="020B0503020204020204" pitchFamily="34" charset="-122"/>
              <a:cs typeface="思源黑体 1 Bold" panose="020B0800000000000000" charset="-122"/>
              <a:sym typeface="思源黑体 1 Bold" panose="020B0800000000000000"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E2EDA0-45B3-B3D6-7F67-62D34DF78CD6}"/>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65E5899C-944E-0CD8-3E4C-642D606FA974}"/>
              </a:ext>
            </a:extLst>
          </p:cNvPr>
          <p:cNvSpPr txBox="1"/>
          <p:nvPr/>
        </p:nvSpPr>
        <p:spPr>
          <a:xfrm>
            <a:off x="0" y="855028"/>
            <a:ext cx="4219433" cy="553998"/>
          </a:xfrm>
          <a:prstGeom prst="rect">
            <a:avLst/>
          </a:prstGeom>
        </p:spPr>
        <p:txBody>
          <a:bodyPr wrap="square">
            <a:spAutoFit/>
          </a:bodyPr>
          <a:lstStyle/>
          <a:p>
            <a:pPr algn="ctr">
              <a:spcBef>
                <a:spcPct val="0"/>
              </a:spcBef>
              <a:tabLst>
                <a:tab pos="198120" algn="l"/>
              </a:tabLst>
            </a:pPr>
            <a:r>
              <a:rPr lang="en-US" altLang="zh-CN" sz="3000" kern="100" dirty="0">
                <a:solidFill>
                  <a:schemeClr val="bg1"/>
                </a:solidFill>
                <a:effectLst>
                  <a:outerShdw blurRad="50800" dist="88900" dir="2700000" algn="tl" rotWithShape="0">
                    <a:prstClr val="black">
                      <a:alpha val="13000"/>
                    </a:prstClr>
                  </a:outerShdw>
                </a:effectLst>
                <a:latin typeface="思源黑体 CN Heavy" panose="020B0A00000000000000" pitchFamily="34" charset="-122"/>
                <a:ea typeface="思源黑体 CN Heavy" panose="020B0A00000000000000" pitchFamily="34" charset="-122"/>
              </a:rPr>
              <a:t>1.1 </a:t>
            </a:r>
            <a:r>
              <a:rPr lang="zh-CN" altLang="en-US" sz="3000" kern="100" dirty="0">
                <a:solidFill>
                  <a:schemeClr val="bg1"/>
                </a:solidFill>
                <a:effectLst>
                  <a:outerShdw blurRad="50800" dist="88900" dir="2700000" algn="tl" rotWithShape="0">
                    <a:prstClr val="black">
                      <a:alpha val="13000"/>
                    </a:prstClr>
                  </a:outerShdw>
                </a:effectLst>
                <a:latin typeface="思源黑体 CN Heavy" panose="020B0A00000000000000" pitchFamily="34" charset="-122"/>
                <a:ea typeface="思源黑体 CN Heavy" panose="020B0A00000000000000" pitchFamily="34" charset="-122"/>
              </a:rPr>
              <a:t>理性设定职业方向</a:t>
            </a:r>
          </a:p>
        </p:txBody>
      </p:sp>
      <p:sp>
        <p:nvSpPr>
          <p:cNvPr id="4" name="文本框 3">
            <a:extLst>
              <a:ext uri="{FF2B5EF4-FFF2-40B4-BE49-F238E27FC236}">
                <a16:creationId xmlns:a16="http://schemas.microsoft.com/office/drawing/2014/main" id="{63A0D7C4-5518-96AA-CFE1-CDE90BEF9E89}"/>
              </a:ext>
            </a:extLst>
          </p:cNvPr>
          <p:cNvSpPr txBox="1"/>
          <p:nvPr/>
        </p:nvSpPr>
        <p:spPr>
          <a:xfrm>
            <a:off x="764146" y="2286000"/>
            <a:ext cx="10766738" cy="461665"/>
          </a:xfrm>
          <a:prstGeom prst="rect">
            <a:avLst/>
          </a:prstGeom>
          <a:noFill/>
        </p:spPr>
        <p:txBody>
          <a:bodyPr wrap="square" rtlCol="0">
            <a:spAutoFit/>
          </a:bodyPr>
          <a:lstStyle/>
          <a:p>
            <a:r>
              <a:rPr lang="zh-CN" altLang="en-US" sz="2400" b="1" dirty="0">
                <a:solidFill>
                  <a:srgbClr val="2157AD"/>
                </a:solidFill>
                <a:latin typeface="华文中宋" panose="02010600040101010101" charset="-122"/>
                <a:ea typeface="华文中宋" panose="02010600040101010101" charset="-122"/>
                <a:sym typeface="+mn-ea"/>
              </a:rPr>
              <a:t>结合就业市场需求和个人所学专业、能力及兴趣等特点，合理设定职业目标</a:t>
            </a:r>
          </a:p>
        </p:txBody>
      </p:sp>
      <p:sp>
        <p:nvSpPr>
          <p:cNvPr id="5" name="文本框 4">
            <a:extLst>
              <a:ext uri="{FF2B5EF4-FFF2-40B4-BE49-F238E27FC236}">
                <a16:creationId xmlns:a16="http://schemas.microsoft.com/office/drawing/2014/main" id="{4761B599-D290-92CF-D033-088202C8BB38}"/>
              </a:ext>
            </a:extLst>
          </p:cNvPr>
          <p:cNvSpPr txBox="1"/>
          <p:nvPr/>
        </p:nvSpPr>
        <p:spPr>
          <a:xfrm>
            <a:off x="764146" y="3744856"/>
            <a:ext cx="10663707" cy="1289777"/>
          </a:xfrm>
          <a:prstGeom prst="rect">
            <a:avLst/>
          </a:prstGeom>
          <a:noFill/>
        </p:spPr>
        <p:txBody>
          <a:bodyPr wrap="square">
            <a:spAutoFit/>
          </a:bodyPr>
          <a:lstStyle/>
          <a:p>
            <a:pPr algn="just" defTabSz="609600">
              <a:lnSpc>
                <a:spcPct val="150000"/>
              </a:lnSpc>
              <a:defRPr/>
            </a:pPr>
            <a:r>
              <a:rPr lang="zh-CN" altLang="en-US" b="1" dirty="0">
                <a:solidFill>
                  <a:prstClr val="black"/>
                </a:solidFill>
                <a:latin typeface="微软雅黑" panose="020B0503020204020204" pitchFamily="34" charset="-122"/>
                <a:ea typeface="微软雅黑" panose="020B0503020204020204" pitchFamily="34" charset="-122"/>
                <a:cs typeface="华文中宋" panose="02010600040101010101" charset="-122"/>
                <a:sym typeface="OPPOSans R" panose="00020600040101010101" pitchFamily="18" charset="-122"/>
              </a:rPr>
              <a:t>示例：作为一名计算机科学专业学生，张三关注到“金融科技”领域对“金融安全”人才的迫切需求。结合其本人对密码学、数据安全的浓厚兴趣和编程特长，他将职业目标精准定位为“金融风控算法工程师”</a:t>
            </a:r>
          </a:p>
        </p:txBody>
      </p:sp>
    </p:spTree>
    <p:extLst>
      <p:ext uri="{BB962C8B-B14F-4D97-AF65-F5344CB8AC3E}">
        <p14:creationId xmlns:p14="http://schemas.microsoft.com/office/powerpoint/2010/main" val="3807799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89691B-21F0-34A1-5CB5-26FD725B3769}"/>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C95A72FB-ED0F-1819-BAFB-8EABD94E1265}"/>
              </a:ext>
            </a:extLst>
          </p:cNvPr>
          <p:cNvSpPr txBox="1"/>
          <p:nvPr/>
        </p:nvSpPr>
        <p:spPr>
          <a:xfrm>
            <a:off x="0" y="848163"/>
            <a:ext cx="4016233" cy="553998"/>
          </a:xfrm>
          <a:prstGeom prst="rect">
            <a:avLst/>
          </a:prstGeom>
        </p:spPr>
        <p:txBody>
          <a:bodyPr wrap="square">
            <a:spAutoFit/>
          </a:bodyPr>
          <a:lstStyle/>
          <a:p>
            <a:pPr algn="ctr">
              <a:spcBef>
                <a:spcPct val="0"/>
              </a:spcBef>
              <a:tabLst>
                <a:tab pos="198120" algn="l"/>
              </a:tabLst>
            </a:pPr>
            <a:r>
              <a:rPr lang="en-US" altLang="zh-CN" sz="3000" kern="100" dirty="0">
                <a:solidFill>
                  <a:schemeClr val="bg1"/>
                </a:solidFill>
                <a:effectLst>
                  <a:outerShdw blurRad="50800" dist="88900" dir="2700000" algn="tl" rotWithShape="0">
                    <a:prstClr val="black">
                      <a:alpha val="13000"/>
                    </a:prstClr>
                  </a:outerShdw>
                </a:effectLst>
                <a:latin typeface="思源黑体 CN Heavy" panose="020B0A00000000000000" pitchFamily="34" charset="-122"/>
                <a:ea typeface="思源黑体 CN Heavy" panose="020B0A00000000000000" pitchFamily="34" charset="-122"/>
              </a:rPr>
              <a:t>1.2 </a:t>
            </a:r>
            <a:r>
              <a:rPr lang="zh-CN" altLang="en-US" sz="3000" kern="100" dirty="0">
                <a:solidFill>
                  <a:schemeClr val="bg1"/>
                </a:solidFill>
                <a:effectLst>
                  <a:outerShdw blurRad="50800" dist="88900" dir="2700000" algn="tl" rotWithShape="0">
                    <a:prstClr val="black">
                      <a:alpha val="13000"/>
                    </a:prstClr>
                  </a:outerShdw>
                </a:effectLst>
                <a:latin typeface="思源黑体 CN Heavy" panose="020B0A00000000000000" pitchFamily="34" charset="-122"/>
                <a:ea typeface="思源黑体 CN Heavy" panose="020B0A00000000000000" pitchFamily="34" charset="-122"/>
              </a:rPr>
              <a:t>深度调研职业画像</a:t>
            </a:r>
          </a:p>
        </p:txBody>
      </p:sp>
      <p:sp>
        <p:nvSpPr>
          <p:cNvPr id="2" name="文本框 1">
            <a:extLst>
              <a:ext uri="{FF2B5EF4-FFF2-40B4-BE49-F238E27FC236}">
                <a16:creationId xmlns:a16="http://schemas.microsoft.com/office/drawing/2014/main" id="{903B1E71-FA9F-18A3-7D0E-3D491919B5E4}"/>
              </a:ext>
            </a:extLst>
          </p:cNvPr>
          <p:cNvSpPr txBox="1"/>
          <p:nvPr/>
        </p:nvSpPr>
        <p:spPr>
          <a:xfrm>
            <a:off x="764146" y="2272352"/>
            <a:ext cx="10766738" cy="461665"/>
          </a:xfrm>
          <a:prstGeom prst="rect">
            <a:avLst/>
          </a:prstGeom>
          <a:noFill/>
        </p:spPr>
        <p:txBody>
          <a:bodyPr wrap="square" rtlCol="0">
            <a:spAutoFit/>
          </a:bodyPr>
          <a:lstStyle/>
          <a:p>
            <a:r>
              <a:rPr lang="zh-CN" altLang="en-US" sz="2400" b="1" dirty="0">
                <a:solidFill>
                  <a:srgbClr val="2157AD"/>
                </a:solidFill>
                <a:latin typeface="华文中宋" panose="02010600040101010101" charset="-122"/>
                <a:ea typeface="华文中宋" panose="02010600040101010101" charset="-122"/>
                <a:sym typeface="+mn-ea"/>
              </a:rPr>
              <a:t>深入调研并准确把握目标职业的任职要求、工作内容、基本流程和发展路径等</a:t>
            </a:r>
          </a:p>
        </p:txBody>
      </p:sp>
      <p:sp>
        <p:nvSpPr>
          <p:cNvPr id="4" name="文本框 3">
            <a:extLst>
              <a:ext uri="{FF2B5EF4-FFF2-40B4-BE49-F238E27FC236}">
                <a16:creationId xmlns:a16="http://schemas.microsoft.com/office/drawing/2014/main" id="{A4DA886D-1F9D-BE75-AB5B-78AB4189E576}"/>
              </a:ext>
            </a:extLst>
          </p:cNvPr>
          <p:cNvSpPr txBox="1"/>
          <p:nvPr/>
        </p:nvSpPr>
        <p:spPr>
          <a:xfrm>
            <a:off x="764146" y="3731208"/>
            <a:ext cx="10663707" cy="1289777"/>
          </a:xfrm>
          <a:prstGeom prst="rect">
            <a:avLst/>
          </a:prstGeom>
          <a:noFill/>
        </p:spPr>
        <p:txBody>
          <a:bodyPr wrap="square">
            <a:spAutoFit/>
          </a:bodyPr>
          <a:lstStyle/>
          <a:p>
            <a:pPr algn="just" defTabSz="609600">
              <a:lnSpc>
                <a:spcPct val="150000"/>
              </a:lnSpc>
              <a:defRPr/>
            </a:pPr>
            <a:r>
              <a:rPr lang="zh-CN" altLang="en-US" b="1" dirty="0">
                <a:solidFill>
                  <a:prstClr val="black"/>
                </a:solidFill>
                <a:latin typeface="华文中宋" panose="02010600040101010101" charset="-122"/>
                <a:ea typeface="华文中宋" panose="02010600040101010101" charset="-122"/>
                <a:cs typeface="华文中宋" panose="02010600040101010101" charset="-122"/>
                <a:sym typeface="OPPOSans R" panose="00020600040101010101" pitchFamily="18" charset="-122"/>
              </a:rPr>
              <a:t>示例：通过访谈两位在头部支付公司工作的校友，张三了解到该岗位核心工作是利用机器学习模型识别欺诈交易，职业发展路径是从算法工程师到风控专家。这让他对未来的工作场景和晋升通道有了清晰认知</a:t>
            </a:r>
          </a:p>
        </p:txBody>
      </p:sp>
    </p:spTree>
    <p:extLst>
      <p:ext uri="{BB962C8B-B14F-4D97-AF65-F5344CB8AC3E}">
        <p14:creationId xmlns:p14="http://schemas.microsoft.com/office/powerpoint/2010/main" val="317389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rgbClr val="E8F2FF">
                <a:alpha val="100000"/>
              </a:srgbClr>
            </a:gs>
            <a:gs pos="50000">
              <a:srgbClr val="FFFFFF">
                <a:alpha val="100000"/>
              </a:srgbClr>
            </a:gs>
            <a:gs pos="100000">
              <a:srgbClr val="FFFFFF">
                <a:alpha val="100000"/>
              </a:srgbClr>
            </a:gs>
          </a:gsLst>
          <a:lin ang="5400000"/>
        </a:gradFill>
        <a:effectLst/>
      </p:bgPr>
    </p:bg>
    <p:spTree>
      <p:nvGrpSpPr>
        <p:cNvPr id="1" name="">
          <a:extLst>
            <a:ext uri="{FF2B5EF4-FFF2-40B4-BE49-F238E27FC236}">
              <a16:creationId xmlns:a16="http://schemas.microsoft.com/office/drawing/2014/main" id="{F194A293-482B-5AF5-C461-C0DBC2B85709}"/>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96B07BCA-EB89-5BA7-B7A0-13E2F6298AF3}"/>
              </a:ext>
            </a:extLst>
          </p:cNvPr>
          <p:cNvSpPr/>
          <p:nvPr/>
        </p:nvSpPr>
        <p:spPr>
          <a:xfrm>
            <a:off x="0" y="3711715"/>
            <a:ext cx="12192000" cy="3972560"/>
          </a:xfrm>
          <a:custGeom>
            <a:avLst/>
            <a:gdLst/>
            <a:ahLst/>
            <a:cxnLst/>
            <a:rect l="l" t="t" r="r" b="b"/>
            <a:pathLst>
              <a:path w="18288000" h="5958840">
                <a:moveTo>
                  <a:pt x="0" y="0"/>
                </a:moveTo>
                <a:lnTo>
                  <a:pt x="18288000" y="0"/>
                </a:lnTo>
                <a:lnTo>
                  <a:pt x="18288000" y="5958840"/>
                </a:lnTo>
                <a:lnTo>
                  <a:pt x="0" y="5958840"/>
                </a:lnTo>
                <a:lnTo>
                  <a:pt x="0" y="0"/>
                </a:lnTo>
                <a:close/>
              </a:path>
            </a:pathLst>
          </a:custGeom>
          <a:blipFill>
            <a:blip r:embed="rId2"/>
            <a:stretch>
              <a:fillRect/>
            </a:stretch>
          </a:blipFill>
        </p:spPr>
      </p:sp>
      <p:sp>
        <p:nvSpPr>
          <p:cNvPr id="4" name="TextBox 4">
            <a:extLst>
              <a:ext uri="{FF2B5EF4-FFF2-40B4-BE49-F238E27FC236}">
                <a16:creationId xmlns:a16="http://schemas.microsoft.com/office/drawing/2014/main" id="{C5DA0268-130A-EDE9-A11F-C9A7ED8F874B}"/>
              </a:ext>
            </a:extLst>
          </p:cNvPr>
          <p:cNvSpPr txBox="1"/>
          <p:nvPr/>
        </p:nvSpPr>
        <p:spPr>
          <a:xfrm>
            <a:off x="4759897" y="1588448"/>
            <a:ext cx="2494786" cy="1615827"/>
          </a:xfrm>
          <a:prstGeom prst="rect">
            <a:avLst/>
          </a:prstGeom>
        </p:spPr>
        <p:txBody>
          <a:bodyPr lIns="0" tIns="0" rIns="0" bIns="0" rtlCol="0" anchor="t">
            <a:spAutoFit/>
          </a:bodyPr>
          <a:lstStyle/>
          <a:p>
            <a:pPr marL="0" marR="0" lvl="0" indent="0" algn="ctr" defTabSz="609630" rtl="0" eaLnBrk="1" fontAlgn="auto" latinLnBrk="0" hangingPunct="1">
              <a:lnSpc>
                <a:spcPts val="12631"/>
              </a:lnSpc>
              <a:spcBef>
                <a:spcPts val="0"/>
              </a:spcBef>
              <a:spcAft>
                <a:spcPts val="0"/>
              </a:spcAft>
              <a:buClrTx/>
              <a:buSzTx/>
              <a:buFontTx/>
              <a:buNone/>
              <a:tabLst/>
              <a:defRPr/>
            </a:pPr>
            <a:r>
              <a:rPr kumimoji="0" lang="en-US" sz="10524" b="1" i="0" u="none" strike="noStrike" kern="1200" cap="none" spc="0" normalizeH="0" baseline="0" noProof="0" dirty="0">
                <a:ln>
                  <a:noFill/>
                </a:ln>
                <a:solidFill>
                  <a:srgbClr val="244ED6"/>
                </a:solidFill>
                <a:effectLst/>
                <a:uLnTx/>
                <a:uFillTx/>
                <a:latin typeface="思源黑体 CN Heavy" panose="020B0A00000000000000" pitchFamily="34" charset="-122"/>
                <a:ea typeface="思源黑体 CN Heavy" panose="020B0A00000000000000" pitchFamily="34" charset="-122"/>
                <a:cs typeface="Montserrat Semi-Bold" panose="00000700000000000000"/>
                <a:sym typeface="Montserrat Semi-Bold" panose="00000700000000000000"/>
              </a:rPr>
              <a:t>02</a:t>
            </a:r>
          </a:p>
        </p:txBody>
      </p:sp>
      <p:sp>
        <p:nvSpPr>
          <p:cNvPr id="5" name="TextBox 5">
            <a:extLst>
              <a:ext uri="{FF2B5EF4-FFF2-40B4-BE49-F238E27FC236}">
                <a16:creationId xmlns:a16="http://schemas.microsoft.com/office/drawing/2014/main" id="{6210C4D7-5332-EC09-9472-460E4A454BF2}"/>
              </a:ext>
            </a:extLst>
          </p:cNvPr>
          <p:cNvSpPr txBox="1"/>
          <p:nvPr/>
        </p:nvSpPr>
        <p:spPr>
          <a:xfrm>
            <a:off x="2004308" y="3334693"/>
            <a:ext cx="8183384" cy="1789208"/>
          </a:xfrm>
          <a:prstGeom prst="rect">
            <a:avLst/>
          </a:prstGeom>
        </p:spPr>
        <p:txBody>
          <a:bodyPr lIns="0" tIns="0" rIns="0" bIns="0" rtlCol="0" anchor="t">
            <a:spAutoFit/>
          </a:bodyPr>
          <a:lstStyle/>
          <a:p>
            <a:pPr marL="0" marR="0" lvl="0" indent="0" algn="ctr" defTabSz="609630" rtl="0" eaLnBrk="1" fontAlgn="auto" latinLnBrk="0" hangingPunct="1">
              <a:lnSpc>
                <a:spcPts val="7484"/>
              </a:lnSpc>
              <a:spcBef>
                <a:spcPts val="0"/>
              </a:spcBef>
              <a:spcAft>
                <a:spcPts val="0"/>
              </a:spcAft>
              <a:buClrTx/>
              <a:buSzTx/>
              <a:buFontTx/>
              <a:buNone/>
              <a:tabLst/>
              <a:defRPr/>
            </a:pPr>
            <a:r>
              <a:rPr kumimoji="0" lang="zh-CN" altLang="en-US" sz="6000" b="1" i="0" u="none" strike="noStrike" kern="100" cap="none" spc="0" normalizeH="0" baseline="0" noProof="0" dirty="0">
                <a:ln>
                  <a:noFill/>
                </a:ln>
                <a:solidFill>
                  <a:srgbClr val="2157AD"/>
                </a:solidFill>
                <a:effectLst/>
                <a:uLnTx/>
                <a:uFillTx/>
                <a:latin typeface="演示流云楷" panose="02000600000000000000" pitchFamily="2" charset="-122"/>
                <a:ea typeface="演示流云楷" panose="02000600000000000000" pitchFamily="2" charset="-122"/>
                <a:cs typeface="Times New Roman" panose="02020603050405020304" pitchFamily="18" charset="0"/>
                <a:sym typeface="+mn-lt"/>
              </a:rPr>
              <a:t>岗位胜任力</a:t>
            </a:r>
            <a:endParaRPr kumimoji="0" lang="en-US" altLang="zh-CN" sz="6000" b="1" i="0" u="none" strike="noStrike" kern="100" cap="none" spc="0" normalizeH="0" baseline="0" noProof="0" dirty="0">
              <a:ln>
                <a:noFill/>
              </a:ln>
              <a:solidFill>
                <a:srgbClr val="2157AD"/>
              </a:solidFill>
              <a:effectLst/>
              <a:uLnTx/>
              <a:uFillTx/>
              <a:latin typeface="演示流云楷" panose="02000600000000000000" pitchFamily="2" charset="-122"/>
              <a:ea typeface="演示流云楷" panose="02000600000000000000" pitchFamily="2" charset="-122"/>
              <a:cs typeface="Times New Roman" panose="02020603050405020304" pitchFamily="18" charset="0"/>
              <a:sym typeface="+mn-lt"/>
            </a:endParaRPr>
          </a:p>
          <a:p>
            <a:pPr marL="0" marR="0" lvl="0" indent="0" algn="ctr" defTabSz="609630" rtl="0" eaLnBrk="1" fontAlgn="auto" latinLnBrk="0" hangingPunct="1">
              <a:lnSpc>
                <a:spcPts val="7484"/>
              </a:lnSpc>
              <a:spcBef>
                <a:spcPts val="0"/>
              </a:spcBef>
              <a:spcAft>
                <a:spcPts val="0"/>
              </a:spcAft>
              <a:buClrTx/>
              <a:buSzTx/>
              <a:buFontTx/>
              <a:buNone/>
              <a:tabLst/>
              <a:defRPr/>
            </a:pPr>
            <a:r>
              <a:rPr kumimoji="0" lang="zh-CN" altLang="en-US" sz="3200" b="0" i="0" u="none" strike="noStrike" kern="100" cap="none" spc="0" normalizeH="0" baseline="0" noProof="0" dirty="0">
                <a:ln>
                  <a:noFill/>
                </a:ln>
                <a:solidFill>
                  <a:prstClr val="black"/>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Times New Roman" panose="02020603050405020304" pitchFamily="18" charset="0"/>
              </a:rPr>
              <a:t>知行合一 能力为基</a:t>
            </a:r>
          </a:p>
        </p:txBody>
      </p:sp>
    </p:spTree>
    <p:extLst>
      <p:ext uri="{BB962C8B-B14F-4D97-AF65-F5344CB8AC3E}">
        <p14:creationId xmlns:p14="http://schemas.microsoft.com/office/powerpoint/2010/main" val="285110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8D03BF-55B2-2238-525D-D44E8E6E997D}"/>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21943155-70C5-5BE6-2ACE-33A1DD0669CA}"/>
              </a:ext>
            </a:extLst>
          </p:cNvPr>
          <p:cNvSpPr txBox="1"/>
          <p:nvPr/>
        </p:nvSpPr>
        <p:spPr>
          <a:xfrm>
            <a:off x="-91933" y="842328"/>
            <a:ext cx="4486133" cy="553998"/>
          </a:xfrm>
          <a:prstGeom prst="rect">
            <a:avLst/>
          </a:prstGeom>
        </p:spPr>
        <p:txBody>
          <a:bodyPr wrap="square">
            <a:spAutoFit/>
          </a:bodyPr>
          <a:lstStyle/>
          <a:p>
            <a:pPr algn="ctr">
              <a:spcBef>
                <a:spcPct val="0"/>
              </a:spcBef>
              <a:tabLst>
                <a:tab pos="198120" algn="l"/>
              </a:tabLst>
            </a:pPr>
            <a:r>
              <a:rPr lang="en-US" altLang="zh-CN" sz="3000" kern="100" dirty="0">
                <a:solidFill>
                  <a:schemeClr val="bg1"/>
                </a:solidFill>
                <a:effectLst>
                  <a:outerShdw blurRad="50800" dist="88900" dir="2700000" algn="tl" rotWithShape="0">
                    <a:prstClr val="black">
                      <a:alpha val="13000"/>
                    </a:prstClr>
                  </a:outerShdw>
                </a:effectLst>
                <a:latin typeface="思源黑体 CN Heavy" panose="020B0A00000000000000" pitchFamily="34" charset="-122"/>
                <a:ea typeface="思源黑体 CN Heavy" panose="020B0A00000000000000" pitchFamily="34" charset="-122"/>
              </a:rPr>
              <a:t>2.1 </a:t>
            </a:r>
            <a:r>
              <a:rPr lang="zh-CN" altLang="en-US" sz="3000" kern="100" dirty="0">
                <a:solidFill>
                  <a:schemeClr val="bg1"/>
                </a:solidFill>
                <a:effectLst>
                  <a:outerShdw blurRad="50800" dist="88900" dir="2700000" algn="tl" rotWithShape="0">
                    <a:prstClr val="black">
                      <a:alpha val="13000"/>
                    </a:prstClr>
                  </a:outerShdw>
                </a:effectLst>
                <a:latin typeface="思源黑体 CN Heavy" panose="020B0A00000000000000" pitchFamily="34" charset="-122"/>
                <a:ea typeface="思源黑体 CN Heavy" panose="020B0A00000000000000" pitchFamily="34" charset="-122"/>
              </a:rPr>
              <a:t>综合素质与职业精神</a:t>
            </a:r>
          </a:p>
        </p:txBody>
      </p:sp>
      <p:sp>
        <p:nvSpPr>
          <p:cNvPr id="2" name="文本框 1">
            <a:extLst>
              <a:ext uri="{FF2B5EF4-FFF2-40B4-BE49-F238E27FC236}">
                <a16:creationId xmlns:a16="http://schemas.microsoft.com/office/drawing/2014/main" id="{9778EEAA-B187-CA2C-78F2-D62A5E7540AB}"/>
              </a:ext>
            </a:extLst>
          </p:cNvPr>
          <p:cNvSpPr txBox="1"/>
          <p:nvPr/>
        </p:nvSpPr>
        <p:spPr>
          <a:xfrm>
            <a:off x="759854" y="2279180"/>
            <a:ext cx="10766738" cy="830997"/>
          </a:xfrm>
          <a:prstGeom prst="rect">
            <a:avLst/>
          </a:prstGeom>
          <a:noFill/>
        </p:spPr>
        <p:txBody>
          <a:bodyPr wrap="square" rtlCol="0">
            <a:spAutoFit/>
          </a:bodyPr>
          <a:lstStyle/>
          <a:p>
            <a:r>
              <a:rPr lang="zh-CN" altLang="en-US" sz="2400" b="1" dirty="0">
                <a:solidFill>
                  <a:srgbClr val="2157AD"/>
                </a:solidFill>
                <a:latin typeface="华文中宋" panose="02010600040101010101" charset="-122"/>
                <a:ea typeface="华文中宋" panose="02010600040101010101" charset="-122"/>
                <a:sym typeface="+mn-ea"/>
              </a:rPr>
              <a:t>具备目标岗位所需综合素质，如思维认知、沟通协作能力和执行力等，具有敬业奉献的职业精神</a:t>
            </a:r>
          </a:p>
        </p:txBody>
      </p:sp>
      <p:sp>
        <p:nvSpPr>
          <p:cNvPr id="4" name="文本框 3">
            <a:extLst>
              <a:ext uri="{FF2B5EF4-FFF2-40B4-BE49-F238E27FC236}">
                <a16:creationId xmlns:a16="http://schemas.microsoft.com/office/drawing/2014/main" id="{129DBC4A-2941-0B9E-7792-3FAB66380B74}"/>
              </a:ext>
            </a:extLst>
          </p:cNvPr>
          <p:cNvSpPr txBox="1"/>
          <p:nvPr/>
        </p:nvSpPr>
        <p:spPr>
          <a:xfrm>
            <a:off x="759854" y="3738036"/>
            <a:ext cx="10663707" cy="1289777"/>
          </a:xfrm>
          <a:prstGeom prst="rect">
            <a:avLst/>
          </a:prstGeom>
          <a:noFill/>
        </p:spPr>
        <p:txBody>
          <a:bodyPr wrap="square">
            <a:spAutoFit/>
          </a:bodyPr>
          <a:lstStyle/>
          <a:p>
            <a:pPr algn="just" defTabSz="609600">
              <a:lnSpc>
                <a:spcPct val="150000"/>
              </a:lnSpc>
              <a:defRPr/>
            </a:pPr>
            <a:r>
              <a:rPr lang="zh-CN" altLang="en-US" b="1" dirty="0">
                <a:solidFill>
                  <a:prstClr val="black"/>
                </a:solidFill>
                <a:latin typeface="华文中宋" panose="02010600040101010101" charset="-122"/>
                <a:ea typeface="华文中宋" panose="02010600040101010101" charset="-122"/>
                <a:cs typeface="华文中宋" panose="02010600040101010101" charset="-122"/>
                <a:sym typeface="OPPOSans R" panose="00020600040101010101" pitchFamily="18" charset="-122"/>
              </a:rPr>
              <a:t>示例：在担任学生会项目负责人期间，张三曾带领</a:t>
            </a:r>
            <a:r>
              <a:rPr lang="en-US" altLang="zh-CN" b="1" dirty="0">
                <a:solidFill>
                  <a:prstClr val="black"/>
                </a:solidFill>
                <a:latin typeface="华文中宋" panose="02010600040101010101" charset="-122"/>
                <a:ea typeface="华文中宋" panose="02010600040101010101" charset="-122"/>
                <a:cs typeface="华文中宋" panose="02010600040101010101" charset="-122"/>
                <a:sym typeface="OPPOSans R" panose="00020600040101010101" pitchFamily="18" charset="-122"/>
              </a:rPr>
              <a:t>5</a:t>
            </a:r>
            <a:r>
              <a:rPr lang="zh-CN" altLang="en-US" b="1" dirty="0">
                <a:solidFill>
                  <a:prstClr val="black"/>
                </a:solidFill>
                <a:latin typeface="华文中宋" panose="02010600040101010101" charset="-122"/>
                <a:ea typeface="华文中宋" panose="02010600040101010101" charset="-122"/>
                <a:cs typeface="华文中宋" panose="02010600040101010101" charset="-122"/>
                <a:sym typeface="OPPOSans R" panose="00020600040101010101" pitchFamily="18" charset="-122"/>
              </a:rPr>
              <a:t>人团队在两周内成功策划并执行了一场超过</a:t>
            </a:r>
            <a:r>
              <a:rPr lang="en-US" altLang="zh-CN" b="1" dirty="0">
                <a:solidFill>
                  <a:prstClr val="black"/>
                </a:solidFill>
                <a:latin typeface="华文中宋" panose="02010600040101010101" charset="-122"/>
                <a:ea typeface="华文中宋" panose="02010600040101010101" charset="-122"/>
                <a:cs typeface="华文中宋" panose="02010600040101010101" charset="-122"/>
                <a:sym typeface="OPPOSans R" panose="00020600040101010101" pitchFamily="18" charset="-122"/>
              </a:rPr>
              <a:t>500</a:t>
            </a:r>
            <a:r>
              <a:rPr lang="zh-CN" altLang="en-US" b="1" dirty="0">
                <a:solidFill>
                  <a:prstClr val="black"/>
                </a:solidFill>
                <a:latin typeface="华文中宋" panose="02010600040101010101" charset="-122"/>
                <a:ea typeface="华文中宋" panose="02010600040101010101" charset="-122"/>
                <a:cs typeface="华文中宋" panose="02010600040101010101" charset="-122"/>
                <a:sym typeface="OPPOSans R" panose="00020600040101010101" pitchFamily="18" charset="-122"/>
              </a:rPr>
              <a:t>人参与的科技节活动。这个过程全面锻炼了他的项目规划、团队协作和抗压能力，体现了张三的责任心和执行力</a:t>
            </a:r>
          </a:p>
        </p:txBody>
      </p:sp>
    </p:spTree>
    <p:extLst>
      <p:ext uri="{BB962C8B-B14F-4D97-AF65-F5344CB8AC3E}">
        <p14:creationId xmlns:p14="http://schemas.microsoft.com/office/powerpoint/2010/main" val="11434024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B00223-68D2-9C1A-D9AE-C5BCDB6CBF32}"/>
            </a:ext>
          </a:extLst>
        </p:cNvPr>
        <p:cNvGrpSpPr/>
        <p:nvPr/>
      </p:nvGrpSpPr>
      <p:grpSpPr>
        <a:xfrm>
          <a:off x="0" y="0"/>
          <a:ext cx="0" cy="0"/>
          <a:chOff x="0" y="0"/>
          <a:chExt cx="0" cy="0"/>
        </a:xfrm>
      </p:grpSpPr>
      <p:sp>
        <p:nvSpPr>
          <p:cNvPr id="3" name="文本框 2">
            <a:extLst>
              <a:ext uri="{FF2B5EF4-FFF2-40B4-BE49-F238E27FC236}">
                <a16:creationId xmlns:a16="http://schemas.microsoft.com/office/drawing/2014/main" id="{E9D2B2B8-B6B2-64F7-9A13-4BD76CBE8FB0}"/>
              </a:ext>
            </a:extLst>
          </p:cNvPr>
          <p:cNvSpPr txBox="1"/>
          <p:nvPr/>
        </p:nvSpPr>
        <p:spPr>
          <a:xfrm>
            <a:off x="-295133" y="842328"/>
            <a:ext cx="4829033" cy="553998"/>
          </a:xfrm>
          <a:prstGeom prst="rect">
            <a:avLst/>
          </a:prstGeom>
        </p:spPr>
        <p:txBody>
          <a:bodyPr wrap="square">
            <a:spAutoFit/>
          </a:bodyPr>
          <a:lstStyle/>
          <a:p>
            <a:pPr algn="ctr">
              <a:spcBef>
                <a:spcPct val="0"/>
              </a:spcBef>
              <a:tabLst>
                <a:tab pos="198120" algn="l"/>
              </a:tabLst>
            </a:pPr>
            <a:r>
              <a:rPr lang="en-US" altLang="zh-CN" sz="3000" kern="100" dirty="0">
                <a:solidFill>
                  <a:schemeClr val="bg1"/>
                </a:solidFill>
                <a:effectLst>
                  <a:outerShdw blurRad="50800" dist="88900" dir="2700000" algn="tl" rotWithShape="0">
                    <a:prstClr val="black">
                      <a:alpha val="13000"/>
                    </a:prstClr>
                  </a:outerShdw>
                </a:effectLst>
                <a:latin typeface="思源黑体 CN Heavy" panose="020B0A00000000000000" pitchFamily="34" charset="-122"/>
                <a:ea typeface="思源黑体 CN Heavy" panose="020B0A00000000000000" pitchFamily="34" charset="-122"/>
              </a:rPr>
              <a:t>2.2 </a:t>
            </a:r>
            <a:r>
              <a:rPr lang="zh-CN" altLang="en-US" sz="3000" kern="100" dirty="0">
                <a:solidFill>
                  <a:schemeClr val="bg1"/>
                </a:solidFill>
                <a:effectLst>
                  <a:outerShdw blurRad="50800" dist="88900" dir="2700000" algn="tl" rotWithShape="0">
                    <a:prstClr val="black">
                      <a:alpha val="13000"/>
                    </a:prstClr>
                  </a:outerShdw>
                </a:effectLst>
                <a:latin typeface="思源黑体 CN Heavy" panose="020B0A00000000000000" pitchFamily="34" charset="-122"/>
                <a:ea typeface="思源黑体 CN Heavy" panose="020B0A00000000000000" pitchFamily="34" charset="-122"/>
              </a:rPr>
              <a:t>专业能力与实践经验</a:t>
            </a:r>
          </a:p>
        </p:txBody>
      </p:sp>
      <p:sp>
        <p:nvSpPr>
          <p:cNvPr id="2" name="文本框 1">
            <a:extLst>
              <a:ext uri="{FF2B5EF4-FFF2-40B4-BE49-F238E27FC236}">
                <a16:creationId xmlns:a16="http://schemas.microsoft.com/office/drawing/2014/main" id="{27E95819-F6DE-486C-6290-236656776971}"/>
              </a:ext>
            </a:extLst>
          </p:cNvPr>
          <p:cNvSpPr txBox="1"/>
          <p:nvPr/>
        </p:nvSpPr>
        <p:spPr>
          <a:xfrm>
            <a:off x="759854" y="2286003"/>
            <a:ext cx="10766738" cy="830997"/>
          </a:xfrm>
          <a:prstGeom prst="rect">
            <a:avLst/>
          </a:prstGeom>
          <a:noFill/>
        </p:spPr>
        <p:txBody>
          <a:bodyPr wrap="square" rtlCol="0">
            <a:spAutoFit/>
          </a:bodyPr>
          <a:lstStyle/>
          <a:p>
            <a:r>
              <a:rPr lang="zh-CN" altLang="en-US" sz="2400" b="1" dirty="0">
                <a:solidFill>
                  <a:srgbClr val="2157AD"/>
                </a:solidFill>
                <a:latin typeface="华文中宋" panose="02010600040101010101" charset="-122"/>
                <a:ea typeface="华文中宋" panose="02010600040101010101" charset="-122"/>
                <a:sym typeface="+mn-ea"/>
              </a:rPr>
              <a:t>具备目标岗位所需专业知识和技能要求，有相关实习实践经历，具备解决实际问题的专业能力</a:t>
            </a:r>
          </a:p>
        </p:txBody>
      </p:sp>
      <p:sp>
        <p:nvSpPr>
          <p:cNvPr id="4" name="文本框 3">
            <a:extLst>
              <a:ext uri="{FF2B5EF4-FFF2-40B4-BE49-F238E27FC236}">
                <a16:creationId xmlns:a16="http://schemas.microsoft.com/office/drawing/2014/main" id="{12F8626F-5FB8-1B48-E93A-F3F4966147BF}"/>
              </a:ext>
            </a:extLst>
          </p:cNvPr>
          <p:cNvSpPr txBox="1"/>
          <p:nvPr/>
        </p:nvSpPr>
        <p:spPr>
          <a:xfrm>
            <a:off x="759854" y="3744859"/>
            <a:ext cx="10663707" cy="1289777"/>
          </a:xfrm>
          <a:prstGeom prst="rect">
            <a:avLst/>
          </a:prstGeom>
          <a:noFill/>
        </p:spPr>
        <p:txBody>
          <a:bodyPr wrap="square">
            <a:spAutoFit/>
          </a:bodyPr>
          <a:lstStyle/>
          <a:p>
            <a:pPr algn="just" defTabSz="609600">
              <a:lnSpc>
                <a:spcPct val="150000"/>
              </a:lnSpc>
              <a:defRPr/>
            </a:pPr>
            <a:r>
              <a:rPr lang="zh-CN" altLang="en-US" b="1" dirty="0">
                <a:solidFill>
                  <a:prstClr val="black"/>
                </a:solidFill>
                <a:latin typeface="华文中宋" panose="02010600040101010101" charset="-122"/>
                <a:ea typeface="华文中宋" panose="02010600040101010101" charset="-122"/>
                <a:cs typeface="华文中宋" panose="02010600040101010101" charset="-122"/>
                <a:sym typeface="OPPOSans R" panose="00020600040101010101" pitchFamily="18" charset="-122"/>
              </a:rPr>
              <a:t>示例：在某大型银行的数据部门实习期间，张三独立完成了一个“信用卡异常交易监测”的模型优化项目，通过特征工程将模型的召回率提升了</a:t>
            </a:r>
            <a:r>
              <a:rPr lang="en-US" altLang="zh-CN" b="1" dirty="0">
                <a:solidFill>
                  <a:prstClr val="black"/>
                </a:solidFill>
                <a:latin typeface="华文中宋" panose="02010600040101010101" charset="-122"/>
                <a:ea typeface="华文中宋" panose="02010600040101010101" charset="-122"/>
                <a:cs typeface="华文中宋" panose="02010600040101010101" charset="-122"/>
                <a:sym typeface="OPPOSans R" panose="00020600040101010101" pitchFamily="18" charset="-122"/>
              </a:rPr>
              <a:t>5%</a:t>
            </a:r>
            <a:r>
              <a:rPr lang="zh-CN" altLang="en-US" b="1" dirty="0">
                <a:solidFill>
                  <a:prstClr val="black"/>
                </a:solidFill>
                <a:latin typeface="华文中宋" panose="02010600040101010101" charset="-122"/>
                <a:ea typeface="华文中宋" panose="02010600040101010101" charset="-122"/>
                <a:cs typeface="华文中宋" panose="02010600040101010101" charset="-122"/>
                <a:sym typeface="OPPOSans R" panose="00020600040101010101" pitchFamily="18" charset="-122"/>
              </a:rPr>
              <a:t>。这次经历让他将课堂所学的机器学习理论应用于真实的金融风控场景，初步具备了利用理论知识解决实际问题的专业能力</a:t>
            </a:r>
          </a:p>
        </p:txBody>
      </p:sp>
    </p:spTree>
    <p:extLst>
      <p:ext uri="{BB962C8B-B14F-4D97-AF65-F5344CB8AC3E}">
        <p14:creationId xmlns:p14="http://schemas.microsoft.com/office/powerpoint/2010/main" val="2265170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rgbClr val="E8F2FF">
                <a:alpha val="100000"/>
              </a:srgbClr>
            </a:gs>
            <a:gs pos="50000">
              <a:srgbClr val="FFFFFF">
                <a:alpha val="100000"/>
              </a:srgbClr>
            </a:gs>
            <a:gs pos="100000">
              <a:srgbClr val="FFFFFF">
                <a:alpha val="100000"/>
              </a:srgbClr>
            </a:gs>
          </a:gsLst>
          <a:lin ang="5400000"/>
        </a:gradFill>
        <a:effectLst/>
      </p:bgPr>
    </p:bg>
    <p:spTree>
      <p:nvGrpSpPr>
        <p:cNvPr id="1" name="">
          <a:extLst>
            <a:ext uri="{FF2B5EF4-FFF2-40B4-BE49-F238E27FC236}">
              <a16:creationId xmlns:a16="http://schemas.microsoft.com/office/drawing/2014/main" id="{910ACA0E-BD40-C190-74FA-1F49CA88C608}"/>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37D2F470-0944-242B-33BC-5A8A49B22BA2}"/>
              </a:ext>
            </a:extLst>
          </p:cNvPr>
          <p:cNvSpPr/>
          <p:nvPr/>
        </p:nvSpPr>
        <p:spPr>
          <a:xfrm>
            <a:off x="0" y="3711715"/>
            <a:ext cx="12192000" cy="3972560"/>
          </a:xfrm>
          <a:custGeom>
            <a:avLst/>
            <a:gdLst/>
            <a:ahLst/>
            <a:cxnLst/>
            <a:rect l="l" t="t" r="r" b="b"/>
            <a:pathLst>
              <a:path w="18288000" h="5958840">
                <a:moveTo>
                  <a:pt x="0" y="0"/>
                </a:moveTo>
                <a:lnTo>
                  <a:pt x="18288000" y="0"/>
                </a:lnTo>
                <a:lnTo>
                  <a:pt x="18288000" y="5958840"/>
                </a:lnTo>
                <a:lnTo>
                  <a:pt x="0" y="5958840"/>
                </a:lnTo>
                <a:lnTo>
                  <a:pt x="0" y="0"/>
                </a:lnTo>
                <a:close/>
              </a:path>
            </a:pathLst>
          </a:custGeom>
          <a:blipFill>
            <a:blip r:embed="rId3"/>
            <a:stretch>
              <a:fillRect/>
            </a:stretch>
          </a:blipFill>
        </p:spPr>
      </p:sp>
      <p:sp>
        <p:nvSpPr>
          <p:cNvPr id="4" name="TextBox 4">
            <a:extLst>
              <a:ext uri="{FF2B5EF4-FFF2-40B4-BE49-F238E27FC236}">
                <a16:creationId xmlns:a16="http://schemas.microsoft.com/office/drawing/2014/main" id="{786F7249-D799-A3D0-120F-C637FDC17874}"/>
              </a:ext>
            </a:extLst>
          </p:cNvPr>
          <p:cNvSpPr txBox="1"/>
          <p:nvPr/>
        </p:nvSpPr>
        <p:spPr>
          <a:xfrm>
            <a:off x="4759897" y="1588448"/>
            <a:ext cx="2494786" cy="1615827"/>
          </a:xfrm>
          <a:prstGeom prst="rect">
            <a:avLst/>
          </a:prstGeom>
        </p:spPr>
        <p:txBody>
          <a:bodyPr lIns="0" tIns="0" rIns="0" bIns="0" rtlCol="0" anchor="t">
            <a:spAutoFit/>
          </a:bodyPr>
          <a:lstStyle/>
          <a:p>
            <a:pPr marL="0" marR="0" lvl="0" indent="0" algn="ctr" defTabSz="609630" rtl="0" eaLnBrk="1" fontAlgn="auto" latinLnBrk="0" hangingPunct="1">
              <a:lnSpc>
                <a:spcPts val="12631"/>
              </a:lnSpc>
              <a:spcBef>
                <a:spcPts val="0"/>
              </a:spcBef>
              <a:spcAft>
                <a:spcPts val="0"/>
              </a:spcAft>
              <a:buClrTx/>
              <a:buSzTx/>
              <a:buFontTx/>
              <a:buNone/>
              <a:tabLst/>
              <a:defRPr/>
            </a:pPr>
            <a:r>
              <a:rPr kumimoji="0" lang="en-US" sz="10524" b="1" i="0" u="none" strike="noStrike" kern="1200" cap="none" spc="0" normalizeH="0" baseline="0" noProof="0" dirty="0">
                <a:ln>
                  <a:noFill/>
                </a:ln>
                <a:solidFill>
                  <a:srgbClr val="244ED6"/>
                </a:solidFill>
                <a:effectLst/>
                <a:uLnTx/>
                <a:uFillTx/>
                <a:latin typeface="思源黑体 CN Heavy" panose="020B0A00000000000000" pitchFamily="34" charset="-122"/>
                <a:ea typeface="思源黑体 CN Heavy" panose="020B0A00000000000000" pitchFamily="34" charset="-122"/>
                <a:cs typeface="Montserrat Semi-Bold" panose="00000700000000000000"/>
                <a:sym typeface="Montserrat Semi-Bold" panose="00000700000000000000"/>
              </a:rPr>
              <a:t>03</a:t>
            </a:r>
          </a:p>
        </p:txBody>
      </p:sp>
      <p:sp>
        <p:nvSpPr>
          <p:cNvPr id="5" name="TextBox 5">
            <a:extLst>
              <a:ext uri="{FF2B5EF4-FFF2-40B4-BE49-F238E27FC236}">
                <a16:creationId xmlns:a16="http://schemas.microsoft.com/office/drawing/2014/main" id="{4710DBB0-A020-055F-655E-558FA0AB2339}"/>
              </a:ext>
            </a:extLst>
          </p:cNvPr>
          <p:cNvSpPr txBox="1"/>
          <p:nvPr/>
        </p:nvSpPr>
        <p:spPr>
          <a:xfrm>
            <a:off x="2004308" y="3334693"/>
            <a:ext cx="8183384" cy="1789208"/>
          </a:xfrm>
          <a:prstGeom prst="rect">
            <a:avLst/>
          </a:prstGeom>
        </p:spPr>
        <p:txBody>
          <a:bodyPr lIns="0" tIns="0" rIns="0" bIns="0" rtlCol="0" anchor="t">
            <a:spAutoFit/>
          </a:bodyPr>
          <a:lstStyle/>
          <a:p>
            <a:pPr marL="0" marR="0" lvl="0" indent="0" algn="ctr" defTabSz="609630" rtl="0" eaLnBrk="1" fontAlgn="auto" latinLnBrk="0" hangingPunct="1">
              <a:lnSpc>
                <a:spcPts val="7484"/>
              </a:lnSpc>
              <a:spcBef>
                <a:spcPts val="0"/>
              </a:spcBef>
              <a:spcAft>
                <a:spcPts val="0"/>
              </a:spcAft>
              <a:buClrTx/>
              <a:buSzTx/>
              <a:buFontTx/>
              <a:buNone/>
              <a:tabLst/>
              <a:defRPr/>
            </a:pPr>
            <a:r>
              <a:rPr kumimoji="0" lang="zh-CN" altLang="en-US" sz="6000" b="1" i="0" u="none" strike="noStrike" kern="100" cap="none" spc="0" normalizeH="0" baseline="0" noProof="0" dirty="0">
                <a:ln>
                  <a:noFill/>
                </a:ln>
                <a:solidFill>
                  <a:srgbClr val="2157AD"/>
                </a:solidFill>
                <a:effectLst/>
                <a:uLnTx/>
                <a:uFillTx/>
                <a:latin typeface="演示流云楷" panose="02000600000000000000" pitchFamily="2" charset="-122"/>
                <a:ea typeface="演示流云楷" panose="02000600000000000000" pitchFamily="2" charset="-122"/>
                <a:cs typeface="Times New Roman" panose="02020603050405020304" pitchFamily="18" charset="0"/>
                <a:sym typeface="+mn-lt"/>
              </a:rPr>
              <a:t>发展潜力</a:t>
            </a:r>
            <a:endParaRPr kumimoji="0" lang="en-US" altLang="zh-CN" sz="6000" b="1" i="0" u="none" strike="noStrike" kern="100" cap="none" spc="0" normalizeH="0" baseline="0" noProof="0" dirty="0">
              <a:ln>
                <a:noFill/>
              </a:ln>
              <a:solidFill>
                <a:srgbClr val="2157AD"/>
              </a:solidFill>
              <a:effectLst/>
              <a:uLnTx/>
              <a:uFillTx/>
              <a:latin typeface="演示流云楷" panose="02000600000000000000" pitchFamily="2" charset="-122"/>
              <a:ea typeface="演示流云楷" panose="02000600000000000000" pitchFamily="2" charset="-122"/>
              <a:cs typeface="Times New Roman" panose="02020603050405020304" pitchFamily="18" charset="0"/>
              <a:sym typeface="+mn-lt"/>
            </a:endParaRPr>
          </a:p>
          <a:p>
            <a:pPr marL="0" marR="0" lvl="0" indent="0" algn="ctr" defTabSz="609630" rtl="0" eaLnBrk="1" fontAlgn="auto" latinLnBrk="0" hangingPunct="1">
              <a:lnSpc>
                <a:spcPts val="7484"/>
              </a:lnSpc>
              <a:spcBef>
                <a:spcPts val="0"/>
              </a:spcBef>
              <a:spcAft>
                <a:spcPts val="0"/>
              </a:spcAft>
              <a:buClrTx/>
              <a:buSzTx/>
              <a:buFontTx/>
              <a:buNone/>
              <a:tabLst/>
              <a:defRPr/>
            </a:pPr>
            <a:r>
              <a:rPr kumimoji="0" lang="zh-CN" altLang="en-US" sz="3200" b="0" i="0" u="none" strike="noStrike" kern="100" cap="none" spc="0" normalizeH="0" baseline="0" noProof="0" dirty="0">
                <a:ln>
                  <a:noFill/>
                </a:ln>
                <a:solidFill>
                  <a:prstClr val="black"/>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Times New Roman" panose="02020603050405020304" pitchFamily="18" charset="0"/>
              </a:rPr>
              <a:t>持续</a:t>
            </a:r>
            <a:r>
              <a:rPr lang="zh-CN" altLang="en-US" sz="3200" kern="100" dirty="0">
                <a:solidFill>
                  <a:prstClr val="black"/>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Times New Roman" panose="02020603050405020304" pitchFamily="18" charset="0"/>
              </a:rPr>
              <a:t>进化 迎接未来</a:t>
            </a:r>
            <a:endParaRPr kumimoji="0" lang="zh-CN" altLang="en-US" sz="3200" b="0" i="0" u="none" strike="noStrike" kern="100" cap="none" spc="0" normalizeH="0" baseline="0" noProof="0" dirty="0">
              <a:ln>
                <a:noFill/>
              </a:ln>
              <a:solidFill>
                <a:prstClr val="black"/>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55839964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548.9250393700788,&quot;left&quot;:11.55,&quot;top&quot;:9.5,&quot;width&quot;:918.5}"/>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548.9250393700788,&quot;left&quot;:11.55,&quot;top&quot;:9.5,&quot;width&quot;:918.5}"/>
</p:tagLst>
</file>

<file path=ppt/tags/tag8.xml><?xml version="1.0" encoding="utf-8"?>
<p:tagLst xmlns:a="http://schemas.openxmlformats.org/drawingml/2006/main" xmlns:r="http://schemas.openxmlformats.org/officeDocument/2006/relationships" xmlns:p="http://schemas.openxmlformats.org/presentationml/2006/main">
  <p:tag name="KSO_WM_DIAGRAM_VIRTUALLY_FRAME" val="{&quot;height&quot;:548.9250393700788,&quot;left&quot;:11.55,&quot;top&quot;:9.5,&quot;width&quot;:918.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TotalTime>
  <Words>604</Words>
  <Application>Microsoft Office PowerPoint</Application>
  <PresentationFormat>宽屏</PresentationFormat>
  <Paragraphs>41</Paragraphs>
  <Slides>11</Slides>
  <Notes>8</Notes>
  <HiddenSlides>0</HiddenSlides>
  <MMClips>0</MMClips>
  <ScaleCrop>false</ScaleCrop>
  <HeadingPairs>
    <vt:vector size="6" baseType="variant">
      <vt:variant>
        <vt:lpstr>已用的字体</vt:lpstr>
      </vt:variant>
      <vt:variant>
        <vt:i4>10</vt:i4>
      </vt:variant>
      <vt:variant>
        <vt:lpstr>主题</vt:lpstr>
      </vt:variant>
      <vt:variant>
        <vt:i4>4</vt:i4>
      </vt:variant>
      <vt:variant>
        <vt:lpstr>幻灯片标题</vt:lpstr>
      </vt:variant>
      <vt:variant>
        <vt:i4>11</vt:i4>
      </vt:variant>
    </vt:vector>
  </HeadingPairs>
  <TitlesOfParts>
    <vt:vector size="25" baseType="lpstr">
      <vt:lpstr>Source Han Serif SC Heavy</vt:lpstr>
      <vt:lpstr>等线</vt:lpstr>
      <vt:lpstr>汉仪颜楷简</vt:lpstr>
      <vt:lpstr>华文中宋</vt:lpstr>
      <vt:lpstr>思源黑体 CN Heavy</vt:lpstr>
      <vt:lpstr>思源黑体 CN Medium</vt:lpstr>
      <vt:lpstr>微软雅黑</vt:lpstr>
      <vt:lpstr>演示流云楷</vt:lpstr>
      <vt:lpstr>Arial</vt:lpstr>
      <vt:lpstr>Calibri</vt:lpstr>
      <vt:lpstr>Office Theme</vt:lpstr>
      <vt:lpstr>2_Office Theme</vt:lpstr>
      <vt:lpstr>自定义设计方案</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威州 任</dc:creator>
  <cp:lastModifiedBy>小锦 贝</cp:lastModifiedBy>
  <cp:revision>6</cp:revision>
  <dcterms:created xsi:type="dcterms:W3CDTF">2025-11-03T12:36:02Z</dcterms:created>
  <dcterms:modified xsi:type="dcterms:W3CDTF">2025-11-05T06:53:47Z</dcterms:modified>
</cp:coreProperties>
</file>